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5" r:id="rId2"/>
    <p:sldId id="266" r:id="rId3"/>
    <p:sldId id="267" r:id="rId4"/>
    <p:sldId id="268" r:id="rId5"/>
    <p:sldId id="308" r:id="rId6"/>
    <p:sldId id="305" r:id="rId7"/>
    <p:sldId id="306" r:id="rId8"/>
    <p:sldId id="307" r:id="rId9"/>
    <p:sldId id="309" r:id="rId10"/>
    <p:sldId id="310" r:id="rId11"/>
    <p:sldId id="311" r:id="rId12"/>
    <p:sldId id="312" r:id="rId13"/>
    <p:sldId id="330" r:id="rId14"/>
    <p:sldId id="331" r:id="rId15"/>
    <p:sldId id="332" r:id="rId16"/>
    <p:sldId id="333" r:id="rId17"/>
    <p:sldId id="334" r:id="rId18"/>
    <p:sldId id="335" r:id="rId19"/>
    <p:sldId id="336" r:id="rId20"/>
    <p:sldId id="337" r:id="rId21"/>
    <p:sldId id="338" r:id="rId22"/>
    <p:sldId id="339" r:id="rId23"/>
    <p:sldId id="343" r:id="rId24"/>
    <p:sldId id="340" r:id="rId25"/>
    <p:sldId id="342" r:id="rId26"/>
    <p:sldId id="344" r:id="rId27"/>
    <p:sldId id="345" r:id="rId28"/>
    <p:sldId id="346" r:id="rId29"/>
    <p:sldId id="347" r:id="rId30"/>
    <p:sldId id="341" r:id="rId31"/>
    <p:sldId id="348" r:id="rId32"/>
    <p:sldId id="349" r:id="rId33"/>
    <p:sldId id="350" r:id="rId34"/>
    <p:sldId id="351" r:id="rId35"/>
    <p:sldId id="352" r:id="rId36"/>
    <p:sldId id="353" r:id="rId37"/>
    <p:sldId id="354" r:id="rId38"/>
    <p:sldId id="355" r:id="rId39"/>
    <p:sldId id="356" r:id="rId40"/>
    <p:sldId id="357"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 initials="v" lastIdx="0" clrIdx="0">
    <p:extLst>
      <p:ext uri="{19B8F6BF-5375-455C-9EA6-DF929625EA0E}">
        <p15:presenceInfo xmlns:p15="http://schemas.microsoft.com/office/powerpoint/2012/main" userId="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94384" autoAdjust="0"/>
  </p:normalViewPr>
  <p:slideViewPr>
    <p:cSldViewPr snapToGrid="0">
      <p:cViewPr varScale="1">
        <p:scale>
          <a:sx n="69" d="100"/>
          <a:sy n="69" d="100"/>
        </p:scale>
        <p:origin x="738"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8CAC4-6695-46F9-97A9-0647392E2F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29CA4C4D-B9E9-4601-8A84-B20D24613C65}">
      <dgm:prSet phldrT="[Texte]" custT="1"/>
      <dgm:spPr/>
      <dgm:t>
        <a:bodyPr/>
        <a:lstStyle/>
        <a:p>
          <a:r>
            <a:rPr lang="fr-FR" sz="1800" b="1" dirty="0" smtClean="0"/>
            <a:t>Protection et sécurité autour des SPV</a:t>
          </a:r>
          <a:endParaRPr lang="fr-FR" sz="1800" b="1" dirty="0"/>
        </a:p>
      </dgm:t>
    </dgm:pt>
    <dgm:pt modelId="{325D79D9-FE47-428A-8B72-E2B4902F3653}" type="parTrans" cxnId="{735080A9-B9A6-4C5A-B57E-DD0D239D8381}">
      <dgm:prSet/>
      <dgm:spPr/>
      <dgm:t>
        <a:bodyPr/>
        <a:lstStyle/>
        <a:p>
          <a:endParaRPr lang="fr-FR"/>
        </a:p>
      </dgm:t>
    </dgm:pt>
    <dgm:pt modelId="{1188B896-9B6E-4D2A-BF64-884964E80F09}" type="sibTrans" cxnId="{735080A9-B9A6-4C5A-B57E-DD0D239D8381}">
      <dgm:prSet/>
      <dgm:spPr/>
      <dgm:t>
        <a:bodyPr/>
        <a:lstStyle/>
        <a:p>
          <a:endParaRPr lang="fr-FR"/>
        </a:p>
      </dgm:t>
    </dgm:pt>
    <dgm:pt modelId="{8F75AD58-A1F9-4D7B-89F7-D201F66E204E}">
      <dgm:prSet phldrT="[Texte]" custT="1"/>
      <dgm:spPr/>
      <dgm:t>
        <a:bodyPr/>
        <a:lstStyle/>
        <a:p>
          <a:r>
            <a:rPr lang="fr-FR" sz="2400" b="1" dirty="0" smtClean="0"/>
            <a:t>Protection des Bien</a:t>
          </a:r>
          <a:endParaRPr lang="fr-FR" sz="2400" b="1" dirty="0"/>
        </a:p>
      </dgm:t>
    </dgm:pt>
    <dgm:pt modelId="{71F11BA1-9BF6-4A9D-A812-55D1B09A1C45}" type="parTrans" cxnId="{7020E536-A23D-4937-91D0-52D35C0BE759}">
      <dgm:prSet/>
      <dgm:spPr/>
      <dgm:t>
        <a:bodyPr/>
        <a:lstStyle/>
        <a:p>
          <a:endParaRPr lang="fr-FR"/>
        </a:p>
      </dgm:t>
    </dgm:pt>
    <dgm:pt modelId="{4A65CFF5-98D4-4178-BB82-6D5890AA365A}" type="sibTrans" cxnId="{7020E536-A23D-4937-91D0-52D35C0BE759}">
      <dgm:prSet/>
      <dgm:spPr/>
      <dgm:t>
        <a:bodyPr/>
        <a:lstStyle/>
        <a:p>
          <a:endParaRPr lang="fr-FR"/>
        </a:p>
      </dgm:t>
    </dgm:pt>
    <dgm:pt modelId="{C7B92DEA-AF37-4CBE-BDFC-024C6040CC36}">
      <dgm:prSet phldrT="[Texte]" custT="1"/>
      <dgm:spPr/>
      <dgm:t>
        <a:bodyPr/>
        <a:lstStyle/>
        <a:p>
          <a:r>
            <a:rPr lang="fr-FR" sz="1600" b="1" dirty="0" smtClean="0"/>
            <a:t>Court-circuit</a:t>
          </a:r>
        </a:p>
        <a:p>
          <a:r>
            <a:rPr lang="fr-FR" sz="1600" b="1" dirty="0" smtClean="0"/>
            <a:t>Défaut d’isolement</a:t>
          </a:r>
        </a:p>
        <a:p>
          <a:r>
            <a:rPr lang="fr-FR" sz="1600" b="1" dirty="0" smtClean="0"/>
            <a:t>Foudre</a:t>
          </a:r>
          <a:endParaRPr lang="fr-FR" sz="1600" b="1" dirty="0"/>
        </a:p>
      </dgm:t>
    </dgm:pt>
    <dgm:pt modelId="{7AAF0828-1574-45DD-90B1-2E7EBEB6FE39}" type="parTrans" cxnId="{772112D8-0353-4C10-AEEF-247F49F8F85F}">
      <dgm:prSet/>
      <dgm:spPr/>
      <dgm:t>
        <a:bodyPr/>
        <a:lstStyle/>
        <a:p>
          <a:endParaRPr lang="fr-FR"/>
        </a:p>
      </dgm:t>
    </dgm:pt>
    <dgm:pt modelId="{AA4675AC-08FD-4EF0-AC99-7DFAA5563FB2}" type="sibTrans" cxnId="{772112D8-0353-4C10-AEEF-247F49F8F85F}">
      <dgm:prSet/>
      <dgm:spPr/>
      <dgm:t>
        <a:bodyPr/>
        <a:lstStyle/>
        <a:p>
          <a:endParaRPr lang="fr-FR"/>
        </a:p>
      </dgm:t>
    </dgm:pt>
    <dgm:pt modelId="{174197EC-397B-447F-BE1E-64AD32DEAC10}">
      <dgm:prSet phldrT="[Texte]" custT="1"/>
      <dgm:spPr/>
      <dgm:t>
        <a:bodyPr/>
        <a:lstStyle/>
        <a:p>
          <a:r>
            <a:rPr lang="fr-FR" sz="2400" b="1" dirty="0" smtClean="0"/>
            <a:t>Protection des Personnes</a:t>
          </a:r>
          <a:endParaRPr lang="fr-FR" sz="2400" b="1" dirty="0"/>
        </a:p>
      </dgm:t>
    </dgm:pt>
    <dgm:pt modelId="{CAF02E19-0D00-46E6-B923-384824CDA828}" type="parTrans" cxnId="{8A084D9B-079E-4F31-BFE2-BFB5C28DC6BB}">
      <dgm:prSet/>
      <dgm:spPr/>
      <dgm:t>
        <a:bodyPr/>
        <a:lstStyle/>
        <a:p>
          <a:endParaRPr lang="fr-FR"/>
        </a:p>
      </dgm:t>
    </dgm:pt>
    <dgm:pt modelId="{0A232765-C1F6-4018-855C-3E2F7F3053CA}" type="sibTrans" cxnId="{8A084D9B-079E-4F31-BFE2-BFB5C28DC6BB}">
      <dgm:prSet/>
      <dgm:spPr/>
      <dgm:t>
        <a:bodyPr/>
        <a:lstStyle/>
        <a:p>
          <a:endParaRPr lang="fr-FR"/>
        </a:p>
      </dgm:t>
    </dgm:pt>
    <dgm:pt modelId="{E22D2FCF-6945-4214-9FB9-DEF20ED83B5D}">
      <dgm:prSet phldrT="[Texte]" custT="1"/>
      <dgm:spPr/>
      <dgm:t>
        <a:bodyPr/>
        <a:lstStyle/>
        <a:p>
          <a:r>
            <a:rPr lang="fr-FR" sz="2400" b="1" dirty="0" smtClean="0"/>
            <a:t>Défaut d’isolement</a:t>
          </a:r>
        </a:p>
        <a:p>
          <a:r>
            <a:rPr lang="fr-FR" sz="2400" b="1" dirty="0" smtClean="0"/>
            <a:t>Contacts directs/indirectes</a:t>
          </a:r>
          <a:endParaRPr lang="fr-FR" sz="2400" b="1" dirty="0"/>
        </a:p>
      </dgm:t>
    </dgm:pt>
    <dgm:pt modelId="{127204AD-3A67-493F-80BF-B5A2FFF11833}" type="parTrans" cxnId="{F00BD401-9767-41CF-8D83-A8B867FBB6E6}">
      <dgm:prSet/>
      <dgm:spPr/>
      <dgm:t>
        <a:bodyPr/>
        <a:lstStyle/>
        <a:p>
          <a:endParaRPr lang="fr-FR"/>
        </a:p>
      </dgm:t>
    </dgm:pt>
    <dgm:pt modelId="{A0ECC3E6-F923-4969-B31C-3C45B446B5BB}" type="sibTrans" cxnId="{F00BD401-9767-41CF-8D83-A8B867FBB6E6}">
      <dgm:prSet/>
      <dgm:spPr/>
      <dgm:t>
        <a:bodyPr/>
        <a:lstStyle/>
        <a:p>
          <a:endParaRPr lang="fr-FR"/>
        </a:p>
      </dgm:t>
    </dgm:pt>
    <dgm:pt modelId="{565D3892-2A4F-429A-A267-25070A2DB81A}">
      <dgm:prSet custT="1"/>
      <dgm:spPr/>
      <dgm:t>
        <a:bodyPr/>
        <a:lstStyle/>
        <a:p>
          <a:r>
            <a:rPr lang="fr-FR" sz="2400" b="1" dirty="0" smtClean="0"/>
            <a:t>Electrisation </a:t>
          </a:r>
        </a:p>
        <a:p>
          <a:r>
            <a:rPr lang="fr-FR" sz="2400" b="1" dirty="0" smtClean="0"/>
            <a:t>Electrocution</a:t>
          </a:r>
          <a:endParaRPr lang="fr-FR" sz="2400" b="1" dirty="0"/>
        </a:p>
      </dgm:t>
    </dgm:pt>
    <dgm:pt modelId="{7EC703B2-A26E-458C-9F1A-2A2157D3B115}" type="parTrans" cxnId="{D1F02591-BEDB-455F-BCBB-CC568EF54F54}">
      <dgm:prSet/>
      <dgm:spPr/>
      <dgm:t>
        <a:bodyPr/>
        <a:lstStyle/>
        <a:p>
          <a:endParaRPr lang="fr-FR"/>
        </a:p>
      </dgm:t>
    </dgm:pt>
    <dgm:pt modelId="{A56B3621-884B-4FC6-9746-D6D466524C97}" type="sibTrans" cxnId="{D1F02591-BEDB-455F-BCBB-CC568EF54F54}">
      <dgm:prSet/>
      <dgm:spPr/>
      <dgm:t>
        <a:bodyPr/>
        <a:lstStyle/>
        <a:p>
          <a:endParaRPr lang="fr-FR"/>
        </a:p>
      </dgm:t>
    </dgm:pt>
    <dgm:pt modelId="{A8F98E25-968A-464C-938B-78FA51772BAB}">
      <dgm:prSet custT="1"/>
      <dgm:spPr/>
      <dgm:t>
        <a:bodyPr/>
        <a:lstStyle/>
        <a:p>
          <a:r>
            <a:rPr lang="fr-FR" sz="2400" b="1" dirty="0" smtClean="0"/>
            <a:t>Surintensité</a:t>
          </a:r>
        </a:p>
        <a:p>
          <a:r>
            <a:rPr lang="fr-FR" sz="2400" b="1" dirty="0" smtClean="0"/>
            <a:t>Surtension</a:t>
          </a:r>
          <a:endParaRPr lang="fr-FR" sz="2400" b="1" dirty="0"/>
        </a:p>
      </dgm:t>
    </dgm:pt>
    <dgm:pt modelId="{EA1215C2-BE91-42FC-BB89-FF02E1D57DA1}" type="parTrans" cxnId="{4652B18D-3DD1-4699-A6CB-CE4D16DFD1AF}">
      <dgm:prSet/>
      <dgm:spPr/>
      <dgm:t>
        <a:bodyPr/>
        <a:lstStyle/>
        <a:p>
          <a:endParaRPr lang="fr-FR"/>
        </a:p>
      </dgm:t>
    </dgm:pt>
    <dgm:pt modelId="{39BE48BC-64FA-48F9-ABED-195535E01AD7}" type="sibTrans" cxnId="{4652B18D-3DD1-4699-A6CB-CE4D16DFD1AF}">
      <dgm:prSet/>
      <dgm:spPr/>
      <dgm:t>
        <a:bodyPr/>
        <a:lstStyle/>
        <a:p>
          <a:endParaRPr lang="fr-FR"/>
        </a:p>
      </dgm:t>
    </dgm:pt>
    <dgm:pt modelId="{890399B2-C315-4A0B-BFE1-F4A9062EC34A}" type="pres">
      <dgm:prSet presAssocID="{3F18CAC4-6695-46F9-97A9-0647392E2F1A}" presName="hierChild1" presStyleCnt="0">
        <dgm:presLayoutVars>
          <dgm:chPref val="1"/>
          <dgm:dir val="rev"/>
          <dgm:animOne val="branch"/>
          <dgm:animLvl val="lvl"/>
          <dgm:resizeHandles/>
        </dgm:presLayoutVars>
      </dgm:prSet>
      <dgm:spPr/>
      <dgm:t>
        <a:bodyPr/>
        <a:lstStyle/>
        <a:p>
          <a:endParaRPr lang="fr-FR"/>
        </a:p>
      </dgm:t>
    </dgm:pt>
    <dgm:pt modelId="{34D2B1DB-62D9-4667-A817-93D1E5687159}" type="pres">
      <dgm:prSet presAssocID="{29CA4C4D-B9E9-4601-8A84-B20D24613C65}" presName="hierRoot1" presStyleCnt="0"/>
      <dgm:spPr/>
    </dgm:pt>
    <dgm:pt modelId="{F55D2179-6141-4CC8-8D6F-82BD75CE023C}" type="pres">
      <dgm:prSet presAssocID="{29CA4C4D-B9E9-4601-8A84-B20D24613C65}" presName="composite" presStyleCnt="0"/>
      <dgm:spPr/>
    </dgm:pt>
    <dgm:pt modelId="{9AE0EAC1-8EEA-4187-B0CF-9176A4CD2B9A}" type="pres">
      <dgm:prSet presAssocID="{29CA4C4D-B9E9-4601-8A84-B20D24613C65}" presName="background" presStyleLbl="node0" presStyleIdx="0" presStyleCnt="1"/>
      <dgm:spPr/>
    </dgm:pt>
    <dgm:pt modelId="{5784CD38-62A0-4993-B187-6041926D6525}" type="pres">
      <dgm:prSet presAssocID="{29CA4C4D-B9E9-4601-8A84-B20D24613C65}" presName="text" presStyleLbl="fgAcc0" presStyleIdx="0" presStyleCnt="1" custScaleX="225064" custScaleY="73874">
        <dgm:presLayoutVars>
          <dgm:chPref val="3"/>
        </dgm:presLayoutVars>
      </dgm:prSet>
      <dgm:spPr/>
      <dgm:t>
        <a:bodyPr/>
        <a:lstStyle/>
        <a:p>
          <a:endParaRPr lang="fr-FR"/>
        </a:p>
      </dgm:t>
    </dgm:pt>
    <dgm:pt modelId="{0CD71A93-E0EF-40B9-9BB0-19E4D2788C60}" type="pres">
      <dgm:prSet presAssocID="{29CA4C4D-B9E9-4601-8A84-B20D24613C65}" presName="hierChild2" presStyleCnt="0"/>
      <dgm:spPr/>
    </dgm:pt>
    <dgm:pt modelId="{DC3A77BE-F69C-4471-ACBE-092D36082F49}" type="pres">
      <dgm:prSet presAssocID="{71F11BA1-9BF6-4A9D-A812-55D1B09A1C45}" presName="Name10" presStyleLbl="parChTrans1D2" presStyleIdx="0" presStyleCnt="2"/>
      <dgm:spPr/>
      <dgm:t>
        <a:bodyPr/>
        <a:lstStyle/>
        <a:p>
          <a:endParaRPr lang="fr-FR"/>
        </a:p>
      </dgm:t>
    </dgm:pt>
    <dgm:pt modelId="{92DAA518-471C-44C7-9FCE-5A0598426BAF}" type="pres">
      <dgm:prSet presAssocID="{8F75AD58-A1F9-4D7B-89F7-D201F66E204E}" presName="hierRoot2" presStyleCnt="0"/>
      <dgm:spPr/>
    </dgm:pt>
    <dgm:pt modelId="{AF2CDD46-AEFF-492E-A965-A7D147003A7E}" type="pres">
      <dgm:prSet presAssocID="{8F75AD58-A1F9-4D7B-89F7-D201F66E204E}" presName="composite2" presStyleCnt="0"/>
      <dgm:spPr/>
    </dgm:pt>
    <dgm:pt modelId="{2E8010FD-7ECB-486F-94B1-1511EAC9ED44}" type="pres">
      <dgm:prSet presAssocID="{8F75AD58-A1F9-4D7B-89F7-D201F66E204E}" presName="background2" presStyleLbl="node2" presStyleIdx="0" presStyleCnt="2"/>
      <dgm:spPr/>
    </dgm:pt>
    <dgm:pt modelId="{E6B2C9FF-D8DC-4373-BFCF-2A29EE564742}" type="pres">
      <dgm:prSet presAssocID="{8F75AD58-A1F9-4D7B-89F7-D201F66E204E}" presName="text2" presStyleLbl="fgAcc2" presStyleIdx="0" presStyleCnt="2" custScaleX="214941" custScaleY="70213">
        <dgm:presLayoutVars>
          <dgm:chPref val="3"/>
        </dgm:presLayoutVars>
      </dgm:prSet>
      <dgm:spPr/>
      <dgm:t>
        <a:bodyPr/>
        <a:lstStyle/>
        <a:p>
          <a:endParaRPr lang="fr-FR"/>
        </a:p>
      </dgm:t>
    </dgm:pt>
    <dgm:pt modelId="{8022D462-7033-47B8-8CC6-0A29E479FB07}" type="pres">
      <dgm:prSet presAssocID="{8F75AD58-A1F9-4D7B-89F7-D201F66E204E}" presName="hierChild3" presStyleCnt="0"/>
      <dgm:spPr/>
    </dgm:pt>
    <dgm:pt modelId="{9B2AE6A8-8FD0-4D7B-9A53-2603973AD394}" type="pres">
      <dgm:prSet presAssocID="{EA1215C2-BE91-42FC-BB89-FF02E1D57DA1}" presName="Name17" presStyleLbl="parChTrans1D3" presStyleIdx="0" presStyleCnt="2"/>
      <dgm:spPr/>
      <dgm:t>
        <a:bodyPr/>
        <a:lstStyle/>
        <a:p>
          <a:endParaRPr lang="fr-FR"/>
        </a:p>
      </dgm:t>
    </dgm:pt>
    <dgm:pt modelId="{D1156A70-B382-46C6-9D4B-EF8EF7294DF3}" type="pres">
      <dgm:prSet presAssocID="{A8F98E25-968A-464C-938B-78FA51772BAB}" presName="hierRoot3" presStyleCnt="0"/>
      <dgm:spPr/>
    </dgm:pt>
    <dgm:pt modelId="{BD13A4B8-4F4E-4997-94BD-6513A05BD12A}" type="pres">
      <dgm:prSet presAssocID="{A8F98E25-968A-464C-938B-78FA51772BAB}" presName="composite3" presStyleCnt="0"/>
      <dgm:spPr/>
    </dgm:pt>
    <dgm:pt modelId="{2EEA70C5-3AD5-451A-932E-BC2C9BE4AC69}" type="pres">
      <dgm:prSet presAssocID="{A8F98E25-968A-464C-938B-78FA51772BAB}" presName="background3" presStyleLbl="node3" presStyleIdx="0" presStyleCnt="2"/>
      <dgm:spPr/>
    </dgm:pt>
    <dgm:pt modelId="{437538E6-16A1-4A43-8E66-84543F7D371C}" type="pres">
      <dgm:prSet presAssocID="{A8F98E25-968A-464C-938B-78FA51772BAB}" presName="text3" presStyleLbl="fgAcc3" presStyleIdx="0" presStyleCnt="2" custScaleX="214010" custScaleY="70213">
        <dgm:presLayoutVars>
          <dgm:chPref val="3"/>
        </dgm:presLayoutVars>
      </dgm:prSet>
      <dgm:spPr/>
      <dgm:t>
        <a:bodyPr/>
        <a:lstStyle/>
        <a:p>
          <a:endParaRPr lang="fr-FR"/>
        </a:p>
      </dgm:t>
    </dgm:pt>
    <dgm:pt modelId="{1CDDDDC4-8A9F-4FCA-BAE7-B6C264716A00}" type="pres">
      <dgm:prSet presAssocID="{A8F98E25-968A-464C-938B-78FA51772BAB}" presName="hierChild4" presStyleCnt="0"/>
      <dgm:spPr/>
    </dgm:pt>
    <dgm:pt modelId="{34B68007-737F-408A-9193-35566460D020}" type="pres">
      <dgm:prSet presAssocID="{7AAF0828-1574-45DD-90B1-2E7EBEB6FE39}" presName="Name23" presStyleLbl="parChTrans1D4" presStyleIdx="0" presStyleCnt="2"/>
      <dgm:spPr/>
      <dgm:t>
        <a:bodyPr/>
        <a:lstStyle/>
        <a:p>
          <a:endParaRPr lang="fr-FR"/>
        </a:p>
      </dgm:t>
    </dgm:pt>
    <dgm:pt modelId="{5349D218-14D9-49A8-8147-EB727403D19C}" type="pres">
      <dgm:prSet presAssocID="{C7B92DEA-AF37-4CBE-BDFC-024C6040CC36}" presName="hierRoot4" presStyleCnt="0"/>
      <dgm:spPr/>
    </dgm:pt>
    <dgm:pt modelId="{850398EF-19BC-4940-8416-B1817990E18C}" type="pres">
      <dgm:prSet presAssocID="{C7B92DEA-AF37-4CBE-BDFC-024C6040CC36}" presName="composite4" presStyleCnt="0"/>
      <dgm:spPr/>
    </dgm:pt>
    <dgm:pt modelId="{FB3B8B00-8576-4EFE-831D-4D7C4D1E56B7}" type="pres">
      <dgm:prSet presAssocID="{C7B92DEA-AF37-4CBE-BDFC-024C6040CC36}" presName="background4" presStyleLbl="node4" presStyleIdx="0" presStyleCnt="2"/>
      <dgm:spPr/>
    </dgm:pt>
    <dgm:pt modelId="{1AC8BEE5-59B0-4773-9ABB-530218284DBC}" type="pres">
      <dgm:prSet presAssocID="{C7B92DEA-AF37-4CBE-BDFC-024C6040CC36}" presName="text4" presStyleLbl="fgAcc4" presStyleIdx="0" presStyleCnt="2" custScaleX="224233" custScaleY="73874">
        <dgm:presLayoutVars>
          <dgm:chPref val="3"/>
        </dgm:presLayoutVars>
      </dgm:prSet>
      <dgm:spPr/>
      <dgm:t>
        <a:bodyPr/>
        <a:lstStyle/>
        <a:p>
          <a:endParaRPr lang="fr-FR"/>
        </a:p>
      </dgm:t>
    </dgm:pt>
    <dgm:pt modelId="{D573C9FD-7A0F-453D-AAAE-34186EE86CAC}" type="pres">
      <dgm:prSet presAssocID="{C7B92DEA-AF37-4CBE-BDFC-024C6040CC36}" presName="hierChild5" presStyleCnt="0"/>
      <dgm:spPr/>
    </dgm:pt>
    <dgm:pt modelId="{15B8479C-3CF4-41D5-83B2-734E8F773D13}" type="pres">
      <dgm:prSet presAssocID="{CAF02E19-0D00-46E6-B923-384824CDA828}" presName="Name10" presStyleLbl="parChTrans1D2" presStyleIdx="1" presStyleCnt="2"/>
      <dgm:spPr/>
      <dgm:t>
        <a:bodyPr/>
        <a:lstStyle/>
        <a:p>
          <a:endParaRPr lang="fr-FR"/>
        </a:p>
      </dgm:t>
    </dgm:pt>
    <dgm:pt modelId="{11B9E0BE-2FCF-4D11-B545-47D92E51C798}" type="pres">
      <dgm:prSet presAssocID="{174197EC-397B-447F-BE1E-64AD32DEAC10}" presName="hierRoot2" presStyleCnt="0"/>
      <dgm:spPr/>
    </dgm:pt>
    <dgm:pt modelId="{A978FF74-1E1B-4A3F-81A8-70A291344B32}" type="pres">
      <dgm:prSet presAssocID="{174197EC-397B-447F-BE1E-64AD32DEAC10}" presName="composite2" presStyleCnt="0"/>
      <dgm:spPr/>
    </dgm:pt>
    <dgm:pt modelId="{40EF0115-B075-4E58-9246-79DDE92CB7A5}" type="pres">
      <dgm:prSet presAssocID="{174197EC-397B-447F-BE1E-64AD32DEAC10}" presName="background2" presStyleLbl="node2" presStyleIdx="1" presStyleCnt="2"/>
      <dgm:spPr/>
    </dgm:pt>
    <dgm:pt modelId="{8FB5D331-2CFE-4496-90DD-C3779D2B390E}" type="pres">
      <dgm:prSet presAssocID="{174197EC-397B-447F-BE1E-64AD32DEAC10}" presName="text2" presStyleLbl="fgAcc2" presStyleIdx="1" presStyleCnt="2" custScaleX="202187" custScaleY="66709">
        <dgm:presLayoutVars>
          <dgm:chPref val="3"/>
        </dgm:presLayoutVars>
      </dgm:prSet>
      <dgm:spPr/>
      <dgm:t>
        <a:bodyPr/>
        <a:lstStyle/>
        <a:p>
          <a:endParaRPr lang="fr-FR"/>
        </a:p>
      </dgm:t>
    </dgm:pt>
    <dgm:pt modelId="{0B6776FB-BBDA-4DA7-BCE9-2176B2C0FBC3}" type="pres">
      <dgm:prSet presAssocID="{174197EC-397B-447F-BE1E-64AD32DEAC10}" presName="hierChild3" presStyleCnt="0"/>
      <dgm:spPr/>
    </dgm:pt>
    <dgm:pt modelId="{719E87EF-3158-4064-900A-E0B2E2065BA5}" type="pres">
      <dgm:prSet presAssocID="{7EC703B2-A26E-458C-9F1A-2A2157D3B115}" presName="Name17" presStyleLbl="parChTrans1D3" presStyleIdx="1" presStyleCnt="2"/>
      <dgm:spPr/>
      <dgm:t>
        <a:bodyPr/>
        <a:lstStyle/>
        <a:p>
          <a:endParaRPr lang="fr-FR"/>
        </a:p>
      </dgm:t>
    </dgm:pt>
    <dgm:pt modelId="{65F886BB-ECC7-477D-B661-AD8ACDD2A8B0}" type="pres">
      <dgm:prSet presAssocID="{565D3892-2A4F-429A-A267-25070A2DB81A}" presName="hierRoot3" presStyleCnt="0"/>
      <dgm:spPr/>
    </dgm:pt>
    <dgm:pt modelId="{5AA23BC2-0C36-4E6A-947D-9BB9E3593F9D}" type="pres">
      <dgm:prSet presAssocID="{565D3892-2A4F-429A-A267-25070A2DB81A}" presName="composite3" presStyleCnt="0"/>
      <dgm:spPr/>
    </dgm:pt>
    <dgm:pt modelId="{EE85C85F-873D-45B2-AEE1-F1BF69BDEF12}" type="pres">
      <dgm:prSet presAssocID="{565D3892-2A4F-429A-A267-25070A2DB81A}" presName="background3" presStyleLbl="node3" presStyleIdx="1" presStyleCnt="2"/>
      <dgm:spPr/>
    </dgm:pt>
    <dgm:pt modelId="{59275942-9E64-40B2-B767-52106003E02C}" type="pres">
      <dgm:prSet presAssocID="{565D3892-2A4F-429A-A267-25070A2DB81A}" presName="text3" presStyleLbl="fgAcc3" presStyleIdx="1" presStyleCnt="2" custScaleX="195949" custScaleY="64640">
        <dgm:presLayoutVars>
          <dgm:chPref val="3"/>
        </dgm:presLayoutVars>
      </dgm:prSet>
      <dgm:spPr/>
      <dgm:t>
        <a:bodyPr/>
        <a:lstStyle/>
        <a:p>
          <a:endParaRPr lang="fr-FR"/>
        </a:p>
      </dgm:t>
    </dgm:pt>
    <dgm:pt modelId="{0ABF4CB5-513C-4ABA-A256-0434B14ABF5D}" type="pres">
      <dgm:prSet presAssocID="{565D3892-2A4F-429A-A267-25070A2DB81A}" presName="hierChild4" presStyleCnt="0"/>
      <dgm:spPr/>
    </dgm:pt>
    <dgm:pt modelId="{3F568F89-76C3-4A93-9D68-7C4967604F45}" type="pres">
      <dgm:prSet presAssocID="{127204AD-3A67-493F-80BF-B5A2FFF11833}" presName="Name23" presStyleLbl="parChTrans1D4" presStyleIdx="1" presStyleCnt="2"/>
      <dgm:spPr/>
      <dgm:t>
        <a:bodyPr/>
        <a:lstStyle/>
        <a:p>
          <a:endParaRPr lang="fr-FR"/>
        </a:p>
      </dgm:t>
    </dgm:pt>
    <dgm:pt modelId="{4648CCD2-CDEF-47D4-8CE6-EE4B83D13156}" type="pres">
      <dgm:prSet presAssocID="{E22D2FCF-6945-4214-9FB9-DEF20ED83B5D}" presName="hierRoot4" presStyleCnt="0"/>
      <dgm:spPr/>
    </dgm:pt>
    <dgm:pt modelId="{078F4AEF-D02D-484A-A739-95C97BF76284}" type="pres">
      <dgm:prSet presAssocID="{E22D2FCF-6945-4214-9FB9-DEF20ED83B5D}" presName="composite4" presStyleCnt="0"/>
      <dgm:spPr/>
    </dgm:pt>
    <dgm:pt modelId="{6A26C647-9D34-44F2-9D88-F50321A45B56}" type="pres">
      <dgm:prSet presAssocID="{E22D2FCF-6945-4214-9FB9-DEF20ED83B5D}" presName="background4" presStyleLbl="node4" presStyleIdx="1" presStyleCnt="2"/>
      <dgm:spPr/>
    </dgm:pt>
    <dgm:pt modelId="{63FF73D7-9D60-429E-B1EE-41D3EA758805}" type="pres">
      <dgm:prSet presAssocID="{E22D2FCF-6945-4214-9FB9-DEF20ED83B5D}" presName="text4" presStyleLbl="fgAcc4" presStyleIdx="1" presStyleCnt="2" custScaleX="216803" custScaleY="71273">
        <dgm:presLayoutVars>
          <dgm:chPref val="3"/>
        </dgm:presLayoutVars>
      </dgm:prSet>
      <dgm:spPr/>
      <dgm:t>
        <a:bodyPr/>
        <a:lstStyle/>
        <a:p>
          <a:endParaRPr lang="fr-FR"/>
        </a:p>
      </dgm:t>
    </dgm:pt>
    <dgm:pt modelId="{25FF9A3F-974E-422B-933B-FFADAAF7697C}" type="pres">
      <dgm:prSet presAssocID="{E22D2FCF-6945-4214-9FB9-DEF20ED83B5D}" presName="hierChild5" presStyleCnt="0"/>
      <dgm:spPr/>
    </dgm:pt>
  </dgm:ptLst>
  <dgm:cxnLst>
    <dgm:cxn modelId="{6EEA92CC-7495-4FE4-B0F5-ADBC4B97BD4A}" type="presOf" srcId="{EA1215C2-BE91-42FC-BB89-FF02E1D57DA1}" destId="{9B2AE6A8-8FD0-4D7B-9A53-2603973AD394}" srcOrd="0" destOrd="0" presId="urn:microsoft.com/office/officeart/2005/8/layout/hierarchy1"/>
    <dgm:cxn modelId="{735080A9-B9A6-4C5A-B57E-DD0D239D8381}" srcId="{3F18CAC4-6695-46F9-97A9-0647392E2F1A}" destId="{29CA4C4D-B9E9-4601-8A84-B20D24613C65}" srcOrd="0" destOrd="0" parTransId="{325D79D9-FE47-428A-8B72-E2B4902F3653}" sibTransId="{1188B896-9B6E-4D2A-BF64-884964E80F09}"/>
    <dgm:cxn modelId="{7020E536-A23D-4937-91D0-52D35C0BE759}" srcId="{29CA4C4D-B9E9-4601-8A84-B20D24613C65}" destId="{8F75AD58-A1F9-4D7B-89F7-D201F66E204E}" srcOrd="0" destOrd="0" parTransId="{71F11BA1-9BF6-4A9D-A812-55D1B09A1C45}" sibTransId="{4A65CFF5-98D4-4178-BB82-6D5890AA365A}"/>
    <dgm:cxn modelId="{D1F02591-BEDB-455F-BCBB-CC568EF54F54}" srcId="{174197EC-397B-447F-BE1E-64AD32DEAC10}" destId="{565D3892-2A4F-429A-A267-25070A2DB81A}" srcOrd="0" destOrd="0" parTransId="{7EC703B2-A26E-458C-9F1A-2A2157D3B115}" sibTransId="{A56B3621-884B-4FC6-9746-D6D466524C97}"/>
    <dgm:cxn modelId="{2EB26051-B375-4114-A491-8C7E7908AC1E}" type="presOf" srcId="{127204AD-3A67-493F-80BF-B5A2FFF11833}" destId="{3F568F89-76C3-4A93-9D68-7C4967604F45}" srcOrd="0" destOrd="0" presId="urn:microsoft.com/office/officeart/2005/8/layout/hierarchy1"/>
    <dgm:cxn modelId="{DF521BF3-7CE0-4048-B03F-F0E6C8465198}" type="presOf" srcId="{7AAF0828-1574-45DD-90B1-2E7EBEB6FE39}" destId="{34B68007-737F-408A-9193-35566460D020}" srcOrd="0" destOrd="0" presId="urn:microsoft.com/office/officeart/2005/8/layout/hierarchy1"/>
    <dgm:cxn modelId="{78B15903-5FF3-40EC-B1C2-399CD3ED2ED8}" type="presOf" srcId="{A8F98E25-968A-464C-938B-78FA51772BAB}" destId="{437538E6-16A1-4A43-8E66-84543F7D371C}" srcOrd="0" destOrd="0" presId="urn:microsoft.com/office/officeart/2005/8/layout/hierarchy1"/>
    <dgm:cxn modelId="{53262C1D-AB13-4307-A899-25E090C9CC2A}" type="presOf" srcId="{3F18CAC4-6695-46F9-97A9-0647392E2F1A}" destId="{890399B2-C315-4A0B-BFE1-F4A9062EC34A}" srcOrd="0" destOrd="0" presId="urn:microsoft.com/office/officeart/2005/8/layout/hierarchy1"/>
    <dgm:cxn modelId="{921B54E4-95C8-4624-9AB2-7089513F7892}" type="presOf" srcId="{CAF02E19-0D00-46E6-B923-384824CDA828}" destId="{15B8479C-3CF4-41D5-83B2-734E8F773D13}" srcOrd="0" destOrd="0" presId="urn:microsoft.com/office/officeart/2005/8/layout/hierarchy1"/>
    <dgm:cxn modelId="{772112D8-0353-4C10-AEEF-247F49F8F85F}" srcId="{A8F98E25-968A-464C-938B-78FA51772BAB}" destId="{C7B92DEA-AF37-4CBE-BDFC-024C6040CC36}" srcOrd="0" destOrd="0" parTransId="{7AAF0828-1574-45DD-90B1-2E7EBEB6FE39}" sibTransId="{AA4675AC-08FD-4EF0-AC99-7DFAA5563FB2}"/>
    <dgm:cxn modelId="{5F154442-68C0-4D75-AFAA-25E9108BEB79}" type="presOf" srcId="{E22D2FCF-6945-4214-9FB9-DEF20ED83B5D}" destId="{63FF73D7-9D60-429E-B1EE-41D3EA758805}" srcOrd="0" destOrd="0" presId="urn:microsoft.com/office/officeart/2005/8/layout/hierarchy1"/>
    <dgm:cxn modelId="{67FCFB42-9CFC-4B42-A49F-D9038F230074}" type="presOf" srcId="{174197EC-397B-447F-BE1E-64AD32DEAC10}" destId="{8FB5D331-2CFE-4496-90DD-C3779D2B390E}" srcOrd="0" destOrd="0" presId="urn:microsoft.com/office/officeart/2005/8/layout/hierarchy1"/>
    <dgm:cxn modelId="{48D70E1D-1BB4-4316-A06A-B945F2F6F249}" type="presOf" srcId="{29CA4C4D-B9E9-4601-8A84-B20D24613C65}" destId="{5784CD38-62A0-4993-B187-6041926D6525}" srcOrd="0" destOrd="0" presId="urn:microsoft.com/office/officeart/2005/8/layout/hierarchy1"/>
    <dgm:cxn modelId="{4652B18D-3DD1-4699-A6CB-CE4D16DFD1AF}" srcId="{8F75AD58-A1F9-4D7B-89F7-D201F66E204E}" destId="{A8F98E25-968A-464C-938B-78FA51772BAB}" srcOrd="0" destOrd="0" parTransId="{EA1215C2-BE91-42FC-BB89-FF02E1D57DA1}" sibTransId="{39BE48BC-64FA-48F9-ABED-195535E01AD7}"/>
    <dgm:cxn modelId="{D7E22B75-1D7F-4297-BE5F-C8793352DB37}" type="presOf" srcId="{71F11BA1-9BF6-4A9D-A812-55D1B09A1C45}" destId="{DC3A77BE-F69C-4471-ACBE-092D36082F49}" srcOrd="0" destOrd="0" presId="urn:microsoft.com/office/officeart/2005/8/layout/hierarchy1"/>
    <dgm:cxn modelId="{8A084D9B-079E-4F31-BFE2-BFB5C28DC6BB}" srcId="{29CA4C4D-B9E9-4601-8A84-B20D24613C65}" destId="{174197EC-397B-447F-BE1E-64AD32DEAC10}" srcOrd="1" destOrd="0" parTransId="{CAF02E19-0D00-46E6-B923-384824CDA828}" sibTransId="{0A232765-C1F6-4018-855C-3E2F7F3053CA}"/>
    <dgm:cxn modelId="{1EA00264-5101-4BB0-9E0A-08156358BCE6}" type="presOf" srcId="{8F75AD58-A1F9-4D7B-89F7-D201F66E204E}" destId="{E6B2C9FF-D8DC-4373-BFCF-2A29EE564742}" srcOrd="0" destOrd="0" presId="urn:microsoft.com/office/officeart/2005/8/layout/hierarchy1"/>
    <dgm:cxn modelId="{C2DECB4E-1161-4881-876C-F97B01EBA6D5}" type="presOf" srcId="{C7B92DEA-AF37-4CBE-BDFC-024C6040CC36}" destId="{1AC8BEE5-59B0-4773-9ABB-530218284DBC}" srcOrd="0" destOrd="0" presId="urn:microsoft.com/office/officeart/2005/8/layout/hierarchy1"/>
    <dgm:cxn modelId="{79E68B0D-6372-4EFB-9FBA-B0012D5BAFB5}" type="presOf" srcId="{565D3892-2A4F-429A-A267-25070A2DB81A}" destId="{59275942-9E64-40B2-B767-52106003E02C}" srcOrd="0" destOrd="0" presId="urn:microsoft.com/office/officeart/2005/8/layout/hierarchy1"/>
    <dgm:cxn modelId="{F00BD401-9767-41CF-8D83-A8B867FBB6E6}" srcId="{565D3892-2A4F-429A-A267-25070A2DB81A}" destId="{E22D2FCF-6945-4214-9FB9-DEF20ED83B5D}" srcOrd="0" destOrd="0" parTransId="{127204AD-3A67-493F-80BF-B5A2FFF11833}" sibTransId="{A0ECC3E6-F923-4969-B31C-3C45B446B5BB}"/>
    <dgm:cxn modelId="{716F9BDB-D163-4ACF-9842-2F50E1F753C3}" type="presOf" srcId="{7EC703B2-A26E-458C-9F1A-2A2157D3B115}" destId="{719E87EF-3158-4064-900A-E0B2E2065BA5}" srcOrd="0" destOrd="0" presId="urn:microsoft.com/office/officeart/2005/8/layout/hierarchy1"/>
    <dgm:cxn modelId="{187DE6ED-58D8-4FA2-8BA6-D3DCC9BB2CA3}" type="presParOf" srcId="{890399B2-C315-4A0B-BFE1-F4A9062EC34A}" destId="{34D2B1DB-62D9-4667-A817-93D1E5687159}" srcOrd="0" destOrd="0" presId="urn:microsoft.com/office/officeart/2005/8/layout/hierarchy1"/>
    <dgm:cxn modelId="{86E660E1-5EC0-4463-845B-76C7B47B137F}" type="presParOf" srcId="{34D2B1DB-62D9-4667-A817-93D1E5687159}" destId="{F55D2179-6141-4CC8-8D6F-82BD75CE023C}" srcOrd="0" destOrd="0" presId="urn:microsoft.com/office/officeart/2005/8/layout/hierarchy1"/>
    <dgm:cxn modelId="{81B553C4-EF03-411A-A8FC-B7C86204C14A}" type="presParOf" srcId="{F55D2179-6141-4CC8-8D6F-82BD75CE023C}" destId="{9AE0EAC1-8EEA-4187-B0CF-9176A4CD2B9A}" srcOrd="0" destOrd="0" presId="urn:microsoft.com/office/officeart/2005/8/layout/hierarchy1"/>
    <dgm:cxn modelId="{47CC3771-BCC8-4915-9F5A-B62FF42BA346}" type="presParOf" srcId="{F55D2179-6141-4CC8-8D6F-82BD75CE023C}" destId="{5784CD38-62A0-4993-B187-6041926D6525}" srcOrd="1" destOrd="0" presId="urn:microsoft.com/office/officeart/2005/8/layout/hierarchy1"/>
    <dgm:cxn modelId="{B90BA260-9895-4601-8D2E-481164BC8F79}" type="presParOf" srcId="{34D2B1DB-62D9-4667-A817-93D1E5687159}" destId="{0CD71A93-E0EF-40B9-9BB0-19E4D2788C60}" srcOrd="1" destOrd="0" presId="urn:microsoft.com/office/officeart/2005/8/layout/hierarchy1"/>
    <dgm:cxn modelId="{CD2CF701-350E-4EA8-A309-0DC486FFE839}" type="presParOf" srcId="{0CD71A93-E0EF-40B9-9BB0-19E4D2788C60}" destId="{DC3A77BE-F69C-4471-ACBE-092D36082F49}" srcOrd="0" destOrd="0" presId="urn:microsoft.com/office/officeart/2005/8/layout/hierarchy1"/>
    <dgm:cxn modelId="{569D59C7-1353-4463-88A2-9CC8DAE99A73}" type="presParOf" srcId="{0CD71A93-E0EF-40B9-9BB0-19E4D2788C60}" destId="{92DAA518-471C-44C7-9FCE-5A0598426BAF}" srcOrd="1" destOrd="0" presId="urn:microsoft.com/office/officeart/2005/8/layout/hierarchy1"/>
    <dgm:cxn modelId="{567892A6-0BED-45E5-8F86-8C5FBD8F5F86}" type="presParOf" srcId="{92DAA518-471C-44C7-9FCE-5A0598426BAF}" destId="{AF2CDD46-AEFF-492E-A965-A7D147003A7E}" srcOrd="0" destOrd="0" presId="urn:microsoft.com/office/officeart/2005/8/layout/hierarchy1"/>
    <dgm:cxn modelId="{D3E84324-2A32-4222-AF43-E041BDE2B7F2}" type="presParOf" srcId="{AF2CDD46-AEFF-492E-A965-A7D147003A7E}" destId="{2E8010FD-7ECB-486F-94B1-1511EAC9ED44}" srcOrd="0" destOrd="0" presId="urn:microsoft.com/office/officeart/2005/8/layout/hierarchy1"/>
    <dgm:cxn modelId="{34023276-348C-40A3-B62D-33BB9683950E}" type="presParOf" srcId="{AF2CDD46-AEFF-492E-A965-A7D147003A7E}" destId="{E6B2C9FF-D8DC-4373-BFCF-2A29EE564742}" srcOrd="1" destOrd="0" presId="urn:microsoft.com/office/officeart/2005/8/layout/hierarchy1"/>
    <dgm:cxn modelId="{8F60755C-99FC-4F3B-8429-AA65B1E20662}" type="presParOf" srcId="{92DAA518-471C-44C7-9FCE-5A0598426BAF}" destId="{8022D462-7033-47B8-8CC6-0A29E479FB07}" srcOrd="1" destOrd="0" presId="urn:microsoft.com/office/officeart/2005/8/layout/hierarchy1"/>
    <dgm:cxn modelId="{65BC1657-45DE-4CCD-93E0-FEED9E5C5E29}" type="presParOf" srcId="{8022D462-7033-47B8-8CC6-0A29E479FB07}" destId="{9B2AE6A8-8FD0-4D7B-9A53-2603973AD394}" srcOrd="0" destOrd="0" presId="urn:microsoft.com/office/officeart/2005/8/layout/hierarchy1"/>
    <dgm:cxn modelId="{192E904F-52E7-4649-9F14-67E611F0B5EF}" type="presParOf" srcId="{8022D462-7033-47B8-8CC6-0A29E479FB07}" destId="{D1156A70-B382-46C6-9D4B-EF8EF7294DF3}" srcOrd="1" destOrd="0" presId="urn:microsoft.com/office/officeart/2005/8/layout/hierarchy1"/>
    <dgm:cxn modelId="{9D58CF59-3164-4D81-ABF0-6FC019BC4233}" type="presParOf" srcId="{D1156A70-B382-46C6-9D4B-EF8EF7294DF3}" destId="{BD13A4B8-4F4E-4997-94BD-6513A05BD12A}" srcOrd="0" destOrd="0" presId="urn:microsoft.com/office/officeart/2005/8/layout/hierarchy1"/>
    <dgm:cxn modelId="{E2D29655-565A-4250-85BC-1FF7DA5F42A4}" type="presParOf" srcId="{BD13A4B8-4F4E-4997-94BD-6513A05BD12A}" destId="{2EEA70C5-3AD5-451A-932E-BC2C9BE4AC69}" srcOrd="0" destOrd="0" presId="urn:microsoft.com/office/officeart/2005/8/layout/hierarchy1"/>
    <dgm:cxn modelId="{9C646810-01E5-4ABD-AC86-F0C4476B058F}" type="presParOf" srcId="{BD13A4B8-4F4E-4997-94BD-6513A05BD12A}" destId="{437538E6-16A1-4A43-8E66-84543F7D371C}" srcOrd="1" destOrd="0" presId="urn:microsoft.com/office/officeart/2005/8/layout/hierarchy1"/>
    <dgm:cxn modelId="{001187C0-1E77-4D8C-8036-7B4653A718F1}" type="presParOf" srcId="{D1156A70-B382-46C6-9D4B-EF8EF7294DF3}" destId="{1CDDDDC4-8A9F-4FCA-BAE7-B6C264716A00}" srcOrd="1" destOrd="0" presId="urn:microsoft.com/office/officeart/2005/8/layout/hierarchy1"/>
    <dgm:cxn modelId="{E9A2FF69-C2BD-469F-A890-593C1AC17EDC}" type="presParOf" srcId="{1CDDDDC4-8A9F-4FCA-BAE7-B6C264716A00}" destId="{34B68007-737F-408A-9193-35566460D020}" srcOrd="0" destOrd="0" presId="urn:microsoft.com/office/officeart/2005/8/layout/hierarchy1"/>
    <dgm:cxn modelId="{0488AEDF-E9B6-454F-86F5-CB6AE3252923}" type="presParOf" srcId="{1CDDDDC4-8A9F-4FCA-BAE7-B6C264716A00}" destId="{5349D218-14D9-49A8-8147-EB727403D19C}" srcOrd="1" destOrd="0" presId="urn:microsoft.com/office/officeart/2005/8/layout/hierarchy1"/>
    <dgm:cxn modelId="{A9C70934-8BEC-419E-BE7D-4758231595CC}" type="presParOf" srcId="{5349D218-14D9-49A8-8147-EB727403D19C}" destId="{850398EF-19BC-4940-8416-B1817990E18C}" srcOrd="0" destOrd="0" presId="urn:microsoft.com/office/officeart/2005/8/layout/hierarchy1"/>
    <dgm:cxn modelId="{92E43737-90B0-4ADE-A2A7-5215B4CAB66C}" type="presParOf" srcId="{850398EF-19BC-4940-8416-B1817990E18C}" destId="{FB3B8B00-8576-4EFE-831D-4D7C4D1E56B7}" srcOrd="0" destOrd="0" presId="urn:microsoft.com/office/officeart/2005/8/layout/hierarchy1"/>
    <dgm:cxn modelId="{8D1C31F5-69F7-4E97-B6C9-78F4197AD38A}" type="presParOf" srcId="{850398EF-19BC-4940-8416-B1817990E18C}" destId="{1AC8BEE5-59B0-4773-9ABB-530218284DBC}" srcOrd="1" destOrd="0" presId="urn:microsoft.com/office/officeart/2005/8/layout/hierarchy1"/>
    <dgm:cxn modelId="{4F7432B8-F8BD-4255-8DA1-51AD87A1BEFB}" type="presParOf" srcId="{5349D218-14D9-49A8-8147-EB727403D19C}" destId="{D573C9FD-7A0F-453D-AAAE-34186EE86CAC}" srcOrd="1" destOrd="0" presId="urn:microsoft.com/office/officeart/2005/8/layout/hierarchy1"/>
    <dgm:cxn modelId="{63C39F90-ACA5-460E-85CC-0EAC734C7036}" type="presParOf" srcId="{0CD71A93-E0EF-40B9-9BB0-19E4D2788C60}" destId="{15B8479C-3CF4-41D5-83B2-734E8F773D13}" srcOrd="2" destOrd="0" presId="urn:microsoft.com/office/officeart/2005/8/layout/hierarchy1"/>
    <dgm:cxn modelId="{1D12A0F2-3C44-434E-99D7-36FBDBBE214C}" type="presParOf" srcId="{0CD71A93-E0EF-40B9-9BB0-19E4D2788C60}" destId="{11B9E0BE-2FCF-4D11-B545-47D92E51C798}" srcOrd="3" destOrd="0" presId="urn:microsoft.com/office/officeart/2005/8/layout/hierarchy1"/>
    <dgm:cxn modelId="{4AE64877-F11F-4EF1-855B-00F5915B6632}" type="presParOf" srcId="{11B9E0BE-2FCF-4D11-B545-47D92E51C798}" destId="{A978FF74-1E1B-4A3F-81A8-70A291344B32}" srcOrd="0" destOrd="0" presId="urn:microsoft.com/office/officeart/2005/8/layout/hierarchy1"/>
    <dgm:cxn modelId="{8BEBFFD1-676F-4A31-A488-65C5518CFFA4}" type="presParOf" srcId="{A978FF74-1E1B-4A3F-81A8-70A291344B32}" destId="{40EF0115-B075-4E58-9246-79DDE92CB7A5}" srcOrd="0" destOrd="0" presId="urn:microsoft.com/office/officeart/2005/8/layout/hierarchy1"/>
    <dgm:cxn modelId="{D7D04942-4BC4-4C54-BD3E-5EADC54F1E28}" type="presParOf" srcId="{A978FF74-1E1B-4A3F-81A8-70A291344B32}" destId="{8FB5D331-2CFE-4496-90DD-C3779D2B390E}" srcOrd="1" destOrd="0" presId="urn:microsoft.com/office/officeart/2005/8/layout/hierarchy1"/>
    <dgm:cxn modelId="{70CA1933-9C50-4335-A42E-BAA856B843D2}" type="presParOf" srcId="{11B9E0BE-2FCF-4D11-B545-47D92E51C798}" destId="{0B6776FB-BBDA-4DA7-BCE9-2176B2C0FBC3}" srcOrd="1" destOrd="0" presId="urn:microsoft.com/office/officeart/2005/8/layout/hierarchy1"/>
    <dgm:cxn modelId="{47AB0697-F1A7-4584-B07A-20CEFE0D04F3}" type="presParOf" srcId="{0B6776FB-BBDA-4DA7-BCE9-2176B2C0FBC3}" destId="{719E87EF-3158-4064-900A-E0B2E2065BA5}" srcOrd="0" destOrd="0" presId="urn:microsoft.com/office/officeart/2005/8/layout/hierarchy1"/>
    <dgm:cxn modelId="{FA786ED0-EB6C-4BC4-8528-19901CF10369}" type="presParOf" srcId="{0B6776FB-BBDA-4DA7-BCE9-2176B2C0FBC3}" destId="{65F886BB-ECC7-477D-B661-AD8ACDD2A8B0}" srcOrd="1" destOrd="0" presId="urn:microsoft.com/office/officeart/2005/8/layout/hierarchy1"/>
    <dgm:cxn modelId="{87C4D468-5B84-46E7-8EE7-B5FA692A0D6D}" type="presParOf" srcId="{65F886BB-ECC7-477D-B661-AD8ACDD2A8B0}" destId="{5AA23BC2-0C36-4E6A-947D-9BB9E3593F9D}" srcOrd="0" destOrd="0" presId="urn:microsoft.com/office/officeart/2005/8/layout/hierarchy1"/>
    <dgm:cxn modelId="{E9BBC449-29D7-4469-B499-74192156B7CD}" type="presParOf" srcId="{5AA23BC2-0C36-4E6A-947D-9BB9E3593F9D}" destId="{EE85C85F-873D-45B2-AEE1-F1BF69BDEF12}" srcOrd="0" destOrd="0" presId="urn:microsoft.com/office/officeart/2005/8/layout/hierarchy1"/>
    <dgm:cxn modelId="{647932B3-6C33-4BA5-A5BF-2D0217FEA65D}" type="presParOf" srcId="{5AA23BC2-0C36-4E6A-947D-9BB9E3593F9D}" destId="{59275942-9E64-40B2-B767-52106003E02C}" srcOrd="1" destOrd="0" presId="urn:microsoft.com/office/officeart/2005/8/layout/hierarchy1"/>
    <dgm:cxn modelId="{3E6EBCC4-46D2-4CC9-B73A-59860A54DD2B}" type="presParOf" srcId="{65F886BB-ECC7-477D-B661-AD8ACDD2A8B0}" destId="{0ABF4CB5-513C-4ABA-A256-0434B14ABF5D}" srcOrd="1" destOrd="0" presId="urn:microsoft.com/office/officeart/2005/8/layout/hierarchy1"/>
    <dgm:cxn modelId="{9B7A2829-0F4B-43DE-B723-F1D82F82E8D3}" type="presParOf" srcId="{0ABF4CB5-513C-4ABA-A256-0434B14ABF5D}" destId="{3F568F89-76C3-4A93-9D68-7C4967604F45}" srcOrd="0" destOrd="0" presId="urn:microsoft.com/office/officeart/2005/8/layout/hierarchy1"/>
    <dgm:cxn modelId="{86B2DFF5-E7B4-409C-9B60-E1AC1E57BDC6}" type="presParOf" srcId="{0ABF4CB5-513C-4ABA-A256-0434B14ABF5D}" destId="{4648CCD2-CDEF-47D4-8CE6-EE4B83D13156}" srcOrd="1" destOrd="0" presId="urn:microsoft.com/office/officeart/2005/8/layout/hierarchy1"/>
    <dgm:cxn modelId="{439529A8-4C17-4F1A-8CDB-A72CAEE84C4D}" type="presParOf" srcId="{4648CCD2-CDEF-47D4-8CE6-EE4B83D13156}" destId="{078F4AEF-D02D-484A-A739-95C97BF76284}" srcOrd="0" destOrd="0" presId="urn:microsoft.com/office/officeart/2005/8/layout/hierarchy1"/>
    <dgm:cxn modelId="{FB06D17E-6FB4-4980-8ECD-C67F181D6FA1}" type="presParOf" srcId="{078F4AEF-D02D-484A-A739-95C97BF76284}" destId="{6A26C647-9D34-44F2-9D88-F50321A45B56}" srcOrd="0" destOrd="0" presId="urn:microsoft.com/office/officeart/2005/8/layout/hierarchy1"/>
    <dgm:cxn modelId="{7306EA0D-4A18-40B3-9255-A3D71C3B153E}" type="presParOf" srcId="{078F4AEF-D02D-484A-A739-95C97BF76284}" destId="{63FF73D7-9D60-429E-B1EE-41D3EA758805}" srcOrd="1" destOrd="0" presId="urn:microsoft.com/office/officeart/2005/8/layout/hierarchy1"/>
    <dgm:cxn modelId="{3CC7AD4C-2881-483C-9FE2-A1B78FD593DF}" type="presParOf" srcId="{4648CCD2-CDEF-47D4-8CE6-EE4B83D13156}" destId="{25FF9A3F-974E-422B-933B-FFADAAF7697C}" srcOrd="1" destOrd="0" presId="urn:microsoft.com/office/officeart/2005/8/layout/hierarchy1"/>
  </dgm:cxnLst>
  <dgm:bg>
    <a:solidFill>
      <a:schemeClr val="accent4"/>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A08B3-A569-48B5-BCAB-B40FAC0A805B}"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fr-FR"/>
        </a:p>
      </dgm:t>
    </dgm:pt>
    <dgm:pt modelId="{0512B8FA-D4A3-42E4-93F8-27708D4D4CBB}">
      <dgm:prSet phldrT="[Texte]" custT="1"/>
      <dgm:spPr/>
      <dgm:t>
        <a:bodyPr/>
        <a:lstStyle/>
        <a:p>
          <a:r>
            <a:rPr lang="fr-FR" sz="2800" dirty="0"/>
            <a:t>Lampadaires solaires </a:t>
          </a:r>
        </a:p>
      </dgm:t>
    </dgm:pt>
    <dgm:pt modelId="{A8D76FBA-67BD-4A8D-931A-163E0E2624B6}" type="parTrans" cxnId="{9B79B3A3-29F6-4DA2-8254-FCC5FE1D19B3}">
      <dgm:prSet/>
      <dgm:spPr/>
      <dgm:t>
        <a:bodyPr/>
        <a:lstStyle/>
        <a:p>
          <a:endParaRPr lang="fr-FR"/>
        </a:p>
      </dgm:t>
    </dgm:pt>
    <dgm:pt modelId="{4E8BBDC1-3751-4369-8ACC-5D618F4F1916}" type="sibTrans" cxnId="{9B79B3A3-29F6-4DA2-8254-FCC5FE1D19B3}">
      <dgm:prSet/>
      <dgm:spPr/>
      <dgm:t>
        <a:bodyPr/>
        <a:lstStyle/>
        <a:p>
          <a:endParaRPr lang="fr-FR"/>
        </a:p>
      </dgm:t>
    </dgm:pt>
    <dgm:pt modelId="{3F12EC1F-0FC8-4B6B-99BF-C0B331E899FD}">
      <dgm:prSet phldrT="[Texte]" custT="1"/>
      <dgm:spPr/>
      <dgm:t>
        <a:bodyPr/>
        <a:lstStyle/>
        <a:p>
          <a:r>
            <a:rPr lang="fr-FR" sz="2000" dirty="0"/>
            <a:t>À stockage sous le(s) module(s) PV</a:t>
          </a:r>
        </a:p>
      </dgm:t>
    </dgm:pt>
    <dgm:pt modelId="{B6839D48-F645-469B-AF72-5023F7C1911B}" type="parTrans" cxnId="{137C70CD-E0FF-4F98-AA7F-FEF969F359B3}">
      <dgm:prSet/>
      <dgm:spPr/>
      <dgm:t>
        <a:bodyPr/>
        <a:lstStyle/>
        <a:p>
          <a:endParaRPr lang="fr-FR"/>
        </a:p>
      </dgm:t>
    </dgm:pt>
    <dgm:pt modelId="{2C1E0864-A9A9-4D1B-A02A-FBC8F9B93385}" type="sibTrans" cxnId="{137C70CD-E0FF-4F98-AA7F-FEF969F359B3}">
      <dgm:prSet/>
      <dgm:spPr/>
      <dgm:t>
        <a:bodyPr/>
        <a:lstStyle/>
        <a:p>
          <a:endParaRPr lang="fr-FR"/>
        </a:p>
      </dgm:t>
    </dgm:pt>
    <dgm:pt modelId="{370D6729-733F-4546-A601-CC77FA0211FA}">
      <dgm:prSet custT="1"/>
      <dgm:spPr/>
      <dgm:t>
        <a:bodyPr/>
        <a:lstStyle/>
        <a:p>
          <a:r>
            <a:rPr lang="fr-FR" sz="2000" dirty="0"/>
            <a:t>À stockage enterré</a:t>
          </a:r>
        </a:p>
      </dgm:t>
    </dgm:pt>
    <dgm:pt modelId="{C83A89BA-F4EB-42EC-961D-855A8396F75E}" type="parTrans" cxnId="{4CD2C003-BE3C-4489-86FB-D27669FCF51F}">
      <dgm:prSet/>
      <dgm:spPr/>
      <dgm:t>
        <a:bodyPr/>
        <a:lstStyle/>
        <a:p>
          <a:endParaRPr lang="fr-FR"/>
        </a:p>
      </dgm:t>
    </dgm:pt>
    <dgm:pt modelId="{2015879C-1313-4747-BD78-549E6E8B0B0F}" type="sibTrans" cxnId="{4CD2C003-BE3C-4489-86FB-D27669FCF51F}">
      <dgm:prSet/>
      <dgm:spPr/>
      <dgm:t>
        <a:bodyPr/>
        <a:lstStyle/>
        <a:p>
          <a:endParaRPr lang="fr-FR"/>
        </a:p>
      </dgm:t>
    </dgm:pt>
    <dgm:pt modelId="{3ACF4D37-555B-48D1-8801-D9B07EC413A2}">
      <dgm:prSet custT="1"/>
      <dgm:spPr/>
      <dgm:t>
        <a:bodyPr/>
        <a:lstStyle/>
        <a:p>
          <a:r>
            <a:rPr lang="fr-FR" sz="2000" dirty="0"/>
            <a:t>À stockage intégré dans le module PV</a:t>
          </a:r>
        </a:p>
      </dgm:t>
    </dgm:pt>
    <dgm:pt modelId="{813F630A-95AD-442D-B6A2-BF511948C80A}" type="parTrans" cxnId="{111BAE28-7E13-4CEF-BEA4-396EAF037A4E}">
      <dgm:prSet/>
      <dgm:spPr/>
      <dgm:t>
        <a:bodyPr/>
        <a:lstStyle/>
        <a:p>
          <a:endParaRPr lang="fr-FR"/>
        </a:p>
      </dgm:t>
    </dgm:pt>
    <dgm:pt modelId="{D30281D0-29DA-4049-B95E-CF997ADEB65E}" type="sibTrans" cxnId="{111BAE28-7E13-4CEF-BEA4-396EAF037A4E}">
      <dgm:prSet/>
      <dgm:spPr/>
      <dgm:t>
        <a:bodyPr/>
        <a:lstStyle/>
        <a:p>
          <a:endParaRPr lang="fr-FR"/>
        </a:p>
      </dgm:t>
    </dgm:pt>
    <dgm:pt modelId="{1096BBAB-F909-49CF-A9EB-30E298077AE9}" type="pres">
      <dgm:prSet presAssocID="{543A08B3-A569-48B5-BCAB-B40FAC0A805B}" presName="hierChild1" presStyleCnt="0">
        <dgm:presLayoutVars>
          <dgm:chPref val="1"/>
          <dgm:dir/>
          <dgm:animOne val="branch"/>
          <dgm:animLvl val="lvl"/>
          <dgm:resizeHandles/>
        </dgm:presLayoutVars>
      </dgm:prSet>
      <dgm:spPr/>
      <dgm:t>
        <a:bodyPr/>
        <a:lstStyle/>
        <a:p>
          <a:endParaRPr lang="fr-FR"/>
        </a:p>
      </dgm:t>
    </dgm:pt>
    <dgm:pt modelId="{46DE5937-21F1-48B6-827A-55DCAF4E2C5C}" type="pres">
      <dgm:prSet presAssocID="{0512B8FA-D4A3-42E4-93F8-27708D4D4CBB}" presName="hierRoot1" presStyleCnt="0"/>
      <dgm:spPr/>
    </dgm:pt>
    <dgm:pt modelId="{6A7A6B2D-B64F-4002-B8DA-6D0BA8199013}" type="pres">
      <dgm:prSet presAssocID="{0512B8FA-D4A3-42E4-93F8-27708D4D4CBB}" presName="composite" presStyleCnt="0"/>
      <dgm:spPr/>
    </dgm:pt>
    <dgm:pt modelId="{6DCBB53A-BC47-42AA-892A-102E268BC664}" type="pres">
      <dgm:prSet presAssocID="{0512B8FA-D4A3-42E4-93F8-27708D4D4CBB}" presName="background" presStyleLbl="node0" presStyleIdx="0" presStyleCnt="1"/>
      <dgm:spPr/>
    </dgm:pt>
    <dgm:pt modelId="{B3C4FCC1-FCE5-418D-BBFA-7EC29C805E6A}" type="pres">
      <dgm:prSet presAssocID="{0512B8FA-D4A3-42E4-93F8-27708D4D4CBB}" presName="text" presStyleLbl="fgAcc0" presStyleIdx="0" presStyleCnt="1" custScaleX="209852">
        <dgm:presLayoutVars>
          <dgm:chPref val="3"/>
        </dgm:presLayoutVars>
      </dgm:prSet>
      <dgm:spPr/>
      <dgm:t>
        <a:bodyPr/>
        <a:lstStyle/>
        <a:p>
          <a:endParaRPr lang="fr-FR"/>
        </a:p>
      </dgm:t>
    </dgm:pt>
    <dgm:pt modelId="{6E5DBDF8-3833-440E-9799-7EF3F41E4349}" type="pres">
      <dgm:prSet presAssocID="{0512B8FA-D4A3-42E4-93F8-27708D4D4CBB}" presName="hierChild2" presStyleCnt="0"/>
      <dgm:spPr/>
    </dgm:pt>
    <dgm:pt modelId="{F8B18E48-AB6A-444B-B6A3-52EF26EB203F}" type="pres">
      <dgm:prSet presAssocID="{B6839D48-F645-469B-AF72-5023F7C1911B}" presName="Name10" presStyleLbl="parChTrans1D2" presStyleIdx="0" presStyleCnt="3"/>
      <dgm:spPr/>
      <dgm:t>
        <a:bodyPr/>
        <a:lstStyle/>
        <a:p>
          <a:endParaRPr lang="fr-FR"/>
        </a:p>
      </dgm:t>
    </dgm:pt>
    <dgm:pt modelId="{BB9D74D8-6902-425C-B936-47743EC4FDF9}" type="pres">
      <dgm:prSet presAssocID="{3F12EC1F-0FC8-4B6B-99BF-C0B331E899FD}" presName="hierRoot2" presStyleCnt="0"/>
      <dgm:spPr/>
    </dgm:pt>
    <dgm:pt modelId="{4F1A6859-2615-48D7-A721-BD459D643801}" type="pres">
      <dgm:prSet presAssocID="{3F12EC1F-0FC8-4B6B-99BF-C0B331E899FD}" presName="composite2" presStyleCnt="0"/>
      <dgm:spPr/>
    </dgm:pt>
    <dgm:pt modelId="{13F1DF3F-80E6-4A14-97F5-DD24ECCE852A}" type="pres">
      <dgm:prSet presAssocID="{3F12EC1F-0FC8-4B6B-99BF-C0B331E899FD}" presName="background2" presStyleLbl="node2" presStyleIdx="0" presStyleCnt="3"/>
      <dgm:spPr/>
    </dgm:pt>
    <dgm:pt modelId="{E88813B2-D228-4F2C-9E98-DD975D7F0428}" type="pres">
      <dgm:prSet presAssocID="{3F12EC1F-0FC8-4B6B-99BF-C0B331E899FD}" presName="text2" presStyleLbl="fgAcc2" presStyleIdx="0" presStyleCnt="3" custScaleX="204522" custLinFactNeighborX="-4210" custLinFactNeighborY="1326">
        <dgm:presLayoutVars>
          <dgm:chPref val="3"/>
        </dgm:presLayoutVars>
      </dgm:prSet>
      <dgm:spPr/>
      <dgm:t>
        <a:bodyPr/>
        <a:lstStyle/>
        <a:p>
          <a:endParaRPr lang="fr-FR"/>
        </a:p>
      </dgm:t>
    </dgm:pt>
    <dgm:pt modelId="{8BB57059-494B-4AD1-B24A-38610182BEB0}" type="pres">
      <dgm:prSet presAssocID="{3F12EC1F-0FC8-4B6B-99BF-C0B331E899FD}" presName="hierChild3" presStyleCnt="0"/>
      <dgm:spPr/>
    </dgm:pt>
    <dgm:pt modelId="{89AA9013-ADC1-4BB9-A6F1-B7540AA2A08D}" type="pres">
      <dgm:prSet presAssocID="{C83A89BA-F4EB-42EC-961D-855A8396F75E}" presName="Name10" presStyleLbl="parChTrans1D2" presStyleIdx="1" presStyleCnt="3"/>
      <dgm:spPr/>
      <dgm:t>
        <a:bodyPr/>
        <a:lstStyle/>
        <a:p>
          <a:endParaRPr lang="fr-FR"/>
        </a:p>
      </dgm:t>
    </dgm:pt>
    <dgm:pt modelId="{8072597B-0E27-4887-B66B-5FD717267B84}" type="pres">
      <dgm:prSet presAssocID="{370D6729-733F-4546-A601-CC77FA0211FA}" presName="hierRoot2" presStyleCnt="0"/>
      <dgm:spPr/>
    </dgm:pt>
    <dgm:pt modelId="{3C1468F5-0907-45DD-998F-293185ED86F0}" type="pres">
      <dgm:prSet presAssocID="{370D6729-733F-4546-A601-CC77FA0211FA}" presName="composite2" presStyleCnt="0"/>
      <dgm:spPr/>
    </dgm:pt>
    <dgm:pt modelId="{5B4A829A-3988-43BE-8F36-128217E359E6}" type="pres">
      <dgm:prSet presAssocID="{370D6729-733F-4546-A601-CC77FA0211FA}" presName="background2" presStyleLbl="node2" presStyleIdx="1" presStyleCnt="3"/>
      <dgm:spPr/>
    </dgm:pt>
    <dgm:pt modelId="{3730C66A-99D8-409B-94FF-020C75134130}" type="pres">
      <dgm:prSet presAssocID="{370D6729-733F-4546-A601-CC77FA0211FA}" presName="text2" presStyleLbl="fgAcc2" presStyleIdx="1" presStyleCnt="3" custScaleX="183224">
        <dgm:presLayoutVars>
          <dgm:chPref val="3"/>
        </dgm:presLayoutVars>
      </dgm:prSet>
      <dgm:spPr/>
      <dgm:t>
        <a:bodyPr/>
        <a:lstStyle/>
        <a:p>
          <a:endParaRPr lang="fr-FR"/>
        </a:p>
      </dgm:t>
    </dgm:pt>
    <dgm:pt modelId="{FAE9826E-E197-4D1A-AE05-697B5D2D051A}" type="pres">
      <dgm:prSet presAssocID="{370D6729-733F-4546-A601-CC77FA0211FA}" presName="hierChild3" presStyleCnt="0"/>
      <dgm:spPr/>
    </dgm:pt>
    <dgm:pt modelId="{85CC2883-AB98-4305-86E1-7A950724E153}" type="pres">
      <dgm:prSet presAssocID="{813F630A-95AD-442D-B6A2-BF511948C80A}" presName="Name10" presStyleLbl="parChTrans1D2" presStyleIdx="2" presStyleCnt="3"/>
      <dgm:spPr/>
      <dgm:t>
        <a:bodyPr/>
        <a:lstStyle/>
        <a:p>
          <a:endParaRPr lang="fr-FR"/>
        </a:p>
      </dgm:t>
    </dgm:pt>
    <dgm:pt modelId="{E58711BB-0AD0-4FE2-BA0B-8C8E4F3B272E}" type="pres">
      <dgm:prSet presAssocID="{3ACF4D37-555B-48D1-8801-D9B07EC413A2}" presName="hierRoot2" presStyleCnt="0"/>
      <dgm:spPr/>
    </dgm:pt>
    <dgm:pt modelId="{52C0AE84-D7D7-48B1-96CA-244C88525948}" type="pres">
      <dgm:prSet presAssocID="{3ACF4D37-555B-48D1-8801-D9B07EC413A2}" presName="composite2" presStyleCnt="0"/>
      <dgm:spPr/>
    </dgm:pt>
    <dgm:pt modelId="{C56BBCCC-BCBA-405E-A390-52CB98D79B23}" type="pres">
      <dgm:prSet presAssocID="{3ACF4D37-555B-48D1-8801-D9B07EC413A2}" presName="background2" presStyleLbl="node2" presStyleIdx="2" presStyleCnt="3"/>
      <dgm:spPr/>
    </dgm:pt>
    <dgm:pt modelId="{051297F0-C3C0-4B50-A949-FC2B1BCF1159}" type="pres">
      <dgm:prSet presAssocID="{3ACF4D37-555B-48D1-8801-D9B07EC413A2}" presName="text2" presStyleLbl="fgAcc2" presStyleIdx="2" presStyleCnt="3" custScaleX="267213">
        <dgm:presLayoutVars>
          <dgm:chPref val="3"/>
        </dgm:presLayoutVars>
      </dgm:prSet>
      <dgm:spPr/>
      <dgm:t>
        <a:bodyPr/>
        <a:lstStyle/>
        <a:p>
          <a:endParaRPr lang="fr-FR"/>
        </a:p>
      </dgm:t>
    </dgm:pt>
    <dgm:pt modelId="{7E31876E-C5EF-4A7D-AD89-5F48D578190A}" type="pres">
      <dgm:prSet presAssocID="{3ACF4D37-555B-48D1-8801-D9B07EC413A2}" presName="hierChild3" presStyleCnt="0"/>
      <dgm:spPr/>
    </dgm:pt>
  </dgm:ptLst>
  <dgm:cxnLst>
    <dgm:cxn modelId="{137C70CD-E0FF-4F98-AA7F-FEF969F359B3}" srcId="{0512B8FA-D4A3-42E4-93F8-27708D4D4CBB}" destId="{3F12EC1F-0FC8-4B6B-99BF-C0B331E899FD}" srcOrd="0" destOrd="0" parTransId="{B6839D48-F645-469B-AF72-5023F7C1911B}" sibTransId="{2C1E0864-A9A9-4D1B-A02A-FBC8F9B93385}"/>
    <dgm:cxn modelId="{4CD2C003-BE3C-4489-86FB-D27669FCF51F}" srcId="{0512B8FA-D4A3-42E4-93F8-27708D4D4CBB}" destId="{370D6729-733F-4546-A601-CC77FA0211FA}" srcOrd="1" destOrd="0" parTransId="{C83A89BA-F4EB-42EC-961D-855A8396F75E}" sibTransId="{2015879C-1313-4747-BD78-549E6E8B0B0F}"/>
    <dgm:cxn modelId="{08B1F04F-414A-4D9E-BEF1-C13505E59C7C}" type="presOf" srcId="{370D6729-733F-4546-A601-CC77FA0211FA}" destId="{3730C66A-99D8-409B-94FF-020C75134130}" srcOrd="0" destOrd="0" presId="urn:microsoft.com/office/officeart/2005/8/layout/hierarchy1"/>
    <dgm:cxn modelId="{9B79B3A3-29F6-4DA2-8254-FCC5FE1D19B3}" srcId="{543A08B3-A569-48B5-BCAB-B40FAC0A805B}" destId="{0512B8FA-D4A3-42E4-93F8-27708D4D4CBB}" srcOrd="0" destOrd="0" parTransId="{A8D76FBA-67BD-4A8D-931A-163E0E2624B6}" sibTransId="{4E8BBDC1-3751-4369-8ACC-5D618F4F1916}"/>
    <dgm:cxn modelId="{111BAE28-7E13-4CEF-BEA4-396EAF037A4E}" srcId="{0512B8FA-D4A3-42E4-93F8-27708D4D4CBB}" destId="{3ACF4D37-555B-48D1-8801-D9B07EC413A2}" srcOrd="2" destOrd="0" parTransId="{813F630A-95AD-442D-B6A2-BF511948C80A}" sibTransId="{D30281D0-29DA-4049-B95E-CF997ADEB65E}"/>
    <dgm:cxn modelId="{BD3E1FFF-4E1A-4042-A2D5-C3B76DEC9CCC}" type="presOf" srcId="{543A08B3-A569-48B5-BCAB-B40FAC0A805B}" destId="{1096BBAB-F909-49CF-A9EB-30E298077AE9}" srcOrd="0" destOrd="0" presId="urn:microsoft.com/office/officeart/2005/8/layout/hierarchy1"/>
    <dgm:cxn modelId="{304DA366-C0AA-4B24-917A-F3F689DF6D6A}" type="presOf" srcId="{813F630A-95AD-442D-B6A2-BF511948C80A}" destId="{85CC2883-AB98-4305-86E1-7A950724E153}" srcOrd="0" destOrd="0" presId="urn:microsoft.com/office/officeart/2005/8/layout/hierarchy1"/>
    <dgm:cxn modelId="{D1D0BBB2-497F-433B-B427-CF913297B332}" type="presOf" srcId="{3ACF4D37-555B-48D1-8801-D9B07EC413A2}" destId="{051297F0-C3C0-4B50-A949-FC2B1BCF1159}" srcOrd="0" destOrd="0" presId="urn:microsoft.com/office/officeart/2005/8/layout/hierarchy1"/>
    <dgm:cxn modelId="{03EC46AC-15A2-4099-AF30-817EB3FEF0BB}" type="presOf" srcId="{0512B8FA-D4A3-42E4-93F8-27708D4D4CBB}" destId="{B3C4FCC1-FCE5-418D-BBFA-7EC29C805E6A}" srcOrd="0" destOrd="0" presId="urn:microsoft.com/office/officeart/2005/8/layout/hierarchy1"/>
    <dgm:cxn modelId="{C18EAED2-8F4D-472D-B385-BB2B3D2034A2}" type="presOf" srcId="{3F12EC1F-0FC8-4B6B-99BF-C0B331E899FD}" destId="{E88813B2-D228-4F2C-9E98-DD975D7F0428}" srcOrd="0" destOrd="0" presId="urn:microsoft.com/office/officeart/2005/8/layout/hierarchy1"/>
    <dgm:cxn modelId="{DFA12908-F538-4DA5-8A2D-3F8534784561}" type="presOf" srcId="{B6839D48-F645-469B-AF72-5023F7C1911B}" destId="{F8B18E48-AB6A-444B-B6A3-52EF26EB203F}" srcOrd="0" destOrd="0" presId="urn:microsoft.com/office/officeart/2005/8/layout/hierarchy1"/>
    <dgm:cxn modelId="{A05DAF45-6D19-43D9-BC19-65C4DBA764D1}" type="presOf" srcId="{C83A89BA-F4EB-42EC-961D-855A8396F75E}" destId="{89AA9013-ADC1-4BB9-A6F1-B7540AA2A08D}" srcOrd="0" destOrd="0" presId="urn:microsoft.com/office/officeart/2005/8/layout/hierarchy1"/>
    <dgm:cxn modelId="{D2227A92-39F9-477F-8409-123FFF750785}" type="presParOf" srcId="{1096BBAB-F909-49CF-A9EB-30E298077AE9}" destId="{46DE5937-21F1-48B6-827A-55DCAF4E2C5C}" srcOrd="0" destOrd="0" presId="urn:microsoft.com/office/officeart/2005/8/layout/hierarchy1"/>
    <dgm:cxn modelId="{192C077B-C7BB-4038-BAA6-EA109EB3BB42}" type="presParOf" srcId="{46DE5937-21F1-48B6-827A-55DCAF4E2C5C}" destId="{6A7A6B2D-B64F-4002-B8DA-6D0BA8199013}" srcOrd="0" destOrd="0" presId="urn:microsoft.com/office/officeart/2005/8/layout/hierarchy1"/>
    <dgm:cxn modelId="{3D8A67A4-8E4A-4224-B76B-BD9CD33681BC}" type="presParOf" srcId="{6A7A6B2D-B64F-4002-B8DA-6D0BA8199013}" destId="{6DCBB53A-BC47-42AA-892A-102E268BC664}" srcOrd="0" destOrd="0" presId="urn:microsoft.com/office/officeart/2005/8/layout/hierarchy1"/>
    <dgm:cxn modelId="{DAE40E61-013B-474C-A177-E2E01C20B6D7}" type="presParOf" srcId="{6A7A6B2D-B64F-4002-B8DA-6D0BA8199013}" destId="{B3C4FCC1-FCE5-418D-BBFA-7EC29C805E6A}" srcOrd="1" destOrd="0" presId="urn:microsoft.com/office/officeart/2005/8/layout/hierarchy1"/>
    <dgm:cxn modelId="{D37B2330-2DAF-4F6D-9057-9DBACADF8668}" type="presParOf" srcId="{46DE5937-21F1-48B6-827A-55DCAF4E2C5C}" destId="{6E5DBDF8-3833-440E-9799-7EF3F41E4349}" srcOrd="1" destOrd="0" presId="urn:microsoft.com/office/officeart/2005/8/layout/hierarchy1"/>
    <dgm:cxn modelId="{0A3F2B86-36D0-440D-B092-0A70965AB51D}" type="presParOf" srcId="{6E5DBDF8-3833-440E-9799-7EF3F41E4349}" destId="{F8B18E48-AB6A-444B-B6A3-52EF26EB203F}" srcOrd="0" destOrd="0" presId="urn:microsoft.com/office/officeart/2005/8/layout/hierarchy1"/>
    <dgm:cxn modelId="{5797BF03-07BB-418F-95C6-416F9B81B3AE}" type="presParOf" srcId="{6E5DBDF8-3833-440E-9799-7EF3F41E4349}" destId="{BB9D74D8-6902-425C-B936-47743EC4FDF9}" srcOrd="1" destOrd="0" presId="urn:microsoft.com/office/officeart/2005/8/layout/hierarchy1"/>
    <dgm:cxn modelId="{CF878D28-20E1-4D1D-9B36-6D6428E98EEF}" type="presParOf" srcId="{BB9D74D8-6902-425C-B936-47743EC4FDF9}" destId="{4F1A6859-2615-48D7-A721-BD459D643801}" srcOrd="0" destOrd="0" presId="urn:microsoft.com/office/officeart/2005/8/layout/hierarchy1"/>
    <dgm:cxn modelId="{B651E530-BA0E-4CF8-8636-95899954D573}" type="presParOf" srcId="{4F1A6859-2615-48D7-A721-BD459D643801}" destId="{13F1DF3F-80E6-4A14-97F5-DD24ECCE852A}" srcOrd="0" destOrd="0" presId="urn:microsoft.com/office/officeart/2005/8/layout/hierarchy1"/>
    <dgm:cxn modelId="{C1954C76-49DD-4D13-9906-60668883C882}" type="presParOf" srcId="{4F1A6859-2615-48D7-A721-BD459D643801}" destId="{E88813B2-D228-4F2C-9E98-DD975D7F0428}" srcOrd="1" destOrd="0" presId="urn:microsoft.com/office/officeart/2005/8/layout/hierarchy1"/>
    <dgm:cxn modelId="{07FC3DF9-547C-4083-B3FB-38F897317D39}" type="presParOf" srcId="{BB9D74D8-6902-425C-B936-47743EC4FDF9}" destId="{8BB57059-494B-4AD1-B24A-38610182BEB0}" srcOrd="1" destOrd="0" presId="urn:microsoft.com/office/officeart/2005/8/layout/hierarchy1"/>
    <dgm:cxn modelId="{A37AAB24-DC1B-46A4-883A-5075901907F7}" type="presParOf" srcId="{6E5DBDF8-3833-440E-9799-7EF3F41E4349}" destId="{89AA9013-ADC1-4BB9-A6F1-B7540AA2A08D}" srcOrd="2" destOrd="0" presId="urn:microsoft.com/office/officeart/2005/8/layout/hierarchy1"/>
    <dgm:cxn modelId="{14A64C54-D5F6-4E7C-A104-13F78CEC6E5D}" type="presParOf" srcId="{6E5DBDF8-3833-440E-9799-7EF3F41E4349}" destId="{8072597B-0E27-4887-B66B-5FD717267B84}" srcOrd="3" destOrd="0" presId="urn:microsoft.com/office/officeart/2005/8/layout/hierarchy1"/>
    <dgm:cxn modelId="{A7FED11A-37CC-49EF-8B6E-892F22447C07}" type="presParOf" srcId="{8072597B-0E27-4887-B66B-5FD717267B84}" destId="{3C1468F5-0907-45DD-998F-293185ED86F0}" srcOrd="0" destOrd="0" presId="urn:microsoft.com/office/officeart/2005/8/layout/hierarchy1"/>
    <dgm:cxn modelId="{A84B2724-C5AE-46BE-93D8-D8C8A27ED77C}" type="presParOf" srcId="{3C1468F5-0907-45DD-998F-293185ED86F0}" destId="{5B4A829A-3988-43BE-8F36-128217E359E6}" srcOrd="0" destOrd="0" presId="urn:microsoft.com/office/officeart/2005/8/layout/hierarchy1"/>
    <dgm:cxn modelId="{4439F06E-87D0-45BC-B38A-93DA8D0EB92D}" type="presParOf" srcId="{3C1468F5-0907-45DD-998F-293185ED86F0}" destId="{3730C66A-99D8-409B-94FF-020C75134130}" srcOrd="1" destOrd="0" presId="urn:microsoft.com/office/officeart/2005/8/layout/hierarchy1"/>
    <dgm:cxn modelId="{AEB15B1E-872B-4D37-9181-DF3899A96874}" type="presParOf" srcId="{8072597B-0E27-4887-B66B-5FD717267B84}" destId="{FAE9826E-E197-4D1A-AE05-697B5D2D051A}" srcOrd="1" destOrd="0" presId="urn:microsoft.com/office/officeart/2005/8/layout/hierarchy1"/>
    <dgm:cxn modelId="{6E636390-CE57-4FB9-A0F1-54D108303FD6}" type="presParOf" srcId="{6E5DBDF8-3833-440E-9799-7EF3F41E4349}" destId="{85CC2883-AB98-4305-86E1-7A950724E153}" srcOrd="4" destOrd="0" presId="urn:microsoft.com/office/officeart/2005/8/layout/hierarchy1"/>
    <dgm:cxn modelId="{6D409234-634C-446B-9AB6-5363564BC25D}" type="presParOf" srcId="{6E5DBDF8-3833-440E-9799-7EF3F41E4349}" destId="{E58711BB-0AD0-4FE2-BA0B-8C8E4F3B272E}" srcOrd="5" destOrd="0" presId="urn:microsoft.com/office/officeart/2005/8/layout/hierarchy1"/>
    <dgm:cxn modelId="{BF0E4734-EA6F-4F22-9C18-AA75F793F12E}" type="presParOf" srcId="{E58711BB-0AD0-4FE2-BA0B-8C8E4F3B272E}" destId="{52C0AE84-D7D7-48B1-96CA-244C88525948}" srcOrd="0" destOrd="0" presId="urn:microsoft.com/office/officeart/2005/8/layout/hierarchy1"/>
    <dgm:cxn modelId="{F72D3722-C224-454B-BDCE-75743785B20D}" type="presParOf" srcId="{52C0AE84-D7D7-48B1-96CA-244C88525948}" destId="{C56BBCCC-BCBA-405E-A390-52CB98D79B23}" srcOrd="0" destOrd="0" presId="urn:microsoft.com/office/officeart/2005/8/layout/hierarchy1"/>
    <dgm:cxn modelId="{2FC791B2-EFB2-461B-8462-A8696A5FD6BA}" type="presParOf" srcId="{52C0AE84-D7D7-48B1-96CA-244C88525948}" destId="{051297F0-C3C0-4B50-A949-FC2B1BCF1159}" srcOrd="1" destOrd="0" presId="urn:microsoft.com/office/officeart/2005/8/layout/hierarchy1"/>
    <dgm:cxn modelId="{347879C3-9825-4811-BDAD-09470F6B7E20}" type="presParOf" srcId="{E58711BB-0AD0-4FE2-BA0B-8C8E4F3B272E}" destId="{7E31876E-C5EF-4A7D-AD89-5F48D578190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68F89-76C3-4A93-9D68-7C4967604F45}">
      <dsp:nvSpPr>
        <dsp:cNvPr id="0" name=""/>
        <dsp:cNvSpPr/>
      </dsp:nvSpPr>
      <dsp:spPr>
        <a:xfrm>
          <a:off x="2035947" y="3696640"/>
          <a:ext cx="91440" cy="557983"/>
        </a:xfrm>
        <a:custGeom>
          <a:avLst/>
          <a:gdLst/>
          <a:ahLst/>
          <a:cxnLst/>
          <a:rect l="0" t="0" r="0" b="0"/>
          <a:pathLst>
            <a:path>
              <a:moveTo>
                <a:pt x="45720" y="0"/>
              </a:moveTo>
              <a:lnTo>
                <a:pt x="45720" y="557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E87EF-3158-4064-900A-E0B2E2065BA5}">
      <dsp:nvSpPr>
        <dsp:cNvPr id="0" name=""/>
        <dsp:cNvSpPr/>
      </dsp:nvSpPr>
      <dsp:spPr>
        <a:xfrm>
          <a:off x="2035947" y="2351152"/>
          <a:ext cx="91440" cy="557983"/>
        </a:xfrm>
        <a:custGeom>
          <a:avLst/>
          <a:gdLst/>
          <a:ahLst/>
          <a:cxnLst/>
          <a:rect l="0" t="0" r="0" b="0"/>
          <a:pathLst>
            <a:path>
              <a:moveTo>
                <a:pt x="45720" y="0"/>
              </a:moveTo>
              <a:lnTo>
                <a:pt x="45720" y="557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B8479C-3CF4-41D5-83B2-734E8F773D13}">
      <dsp:nvSpPr>
        <dsp:cNvPr id="0" name=""/>
        <dsp:cNvSpPr/>
      </dsp:nvSpPr>
      <dsp:spPr>
        <a:xfrm>
          <a:off x="2081667" y="980458"/>
          <a:ext cx="2389743" cy="557983"/>
        </a:xfrm>
        <a:custGeom>
          <a:avLst/>
          <a:gdLst/>
          <a:ahLst/>
          <a:cxnLst/>
          <a:rect l="0" t="0" r="0" b="0"/>
          <a:pathLst>
            <a:path>
              <a:moveTo>
                <a:pt x="2389743" y="0"/>
              </a:moveTo>
              <a:lnTo>
                <a:pt x="2389743" y="380249"/>
              </a:lnTo>
              <a:lnTo>
                <a:pt x="0" y="380249"/>
              </a:lnTo>
              <a:lnTo>
                <a:pt x="0" y="557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68007-737F-408A-9193-35566460D020}">
      <dsp:nvSpPr>
        <dsp:cNvPr id="0" name=""/>
        <dsp:cNvSpPr/>
      </dsp:nvSpPr>
      <dsp:spPr>
        <a:xfrm>
          <a:off x="6693087" y="3807224"/>
          <a:ext cx="91440" cy="557983"/>
        </a:xfrm>
        <a:custGeom>
          <a:avLst/>
          <a:gdLst/>
          <a:ahLst/>
          <a:cxnLst/>
          <a:rect l="0" t="0" r="0" b="0"/>
          <a:pathLst>
            <a:path>
              <a:moveTo>
                <a:pt x="45720" y="0"/>
              </a:moveTo>
              <a:lnTo>
                <a:pt x="45720" y="557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2AE6A8-8FD0-4D7B-9A53-2603973AD394}">
      <dsp:nvSpPr>
        <dsp:cNvPr id="0" name=""/>
        <dsp:cNvSpPr/>
      </dsp:nvSpPr>
      <dsp:spPr>
        <a:xfrm>
          <a:off x="6693087" y="2393841"/>
          <a:ext cx="91440" cy="557983"/>
        </a:xfrm>
        <a:custGeom>
          <a:avLst/>
          <a:gdLst/>
          <a:ahLst/>
          <a:cxnLst/>
          <a:rect l="0" t="0" r="0" b="0"/>
          <a:pathLst>
            <a:path>
              <a:moveTo>
                <a:pt x="45720" y="0"/>
              </a:moveTo>
              <a:lnTo>
                <a:pt x="45720" y="557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A77BE-F69C-4471-ACBE-092D36082F49}">
      <dsp:nvSpPr>
        <dsp:cNvPr id="0" name=""/>
        <dsp:cNvSpPr/>
      </dsp:nvSpPr>
      <dsp:spPr>
        <a:xfrm>
          <a:off x="4471410" y="980458"/>
          <a:ext cx="2267396" cy="557983"/>
        </a:xfrm>
        <a:custGeom>
          <a:avLst/>
          <a:gdLst/>
          <a:ahLst/>
          <a:cxnLst/>
          <a:rect l="0" t="0" r="0" b="0"/>
          <a:pathLst>
            <a:path>
              <a:moveTo>
                <a:pt x="0" y="0"/>
              </a:moveTo>
              <a:lnTo>
                <a:pt x="0" y="380249"/>
              </a:lnTo>
              <a:lnTo>
                <a:pt x="2267396" y="380249"/>
              </a:lnTo>
              <a:lnTo>
                <a:pt x="2267396" y="557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E0EAC1-8EEA-4187-B0CF-9176A4CD2B9A}">
      <dsp:nvSpPr>
        <dsp:cNvPr id="0" name=""/>
        <dsp:cNvSpPr/>
      </dsp:nvSpPr>
      <dsp:spPr>
        <a:xfrm>
          <a:off x="2312406" y="80458"/>
          <a:ext cx="4318008"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4CD38-62A0-4993-B187-6041926D6525}">
      <dsp:nvSpPr>
        <dsp:cNvPr id="0" name=""/>
        <dsp:cNvSpPr/>
      </dsp:nvSpPr>
      <dsp:spPr>
        <a:xfrm>
          <a:off x="2525580" y="282973"/>
          <a:ext cx="4318008" cy="90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Protection et sécurité autour des SPV</a:t>
          </a:r>
          <a:endParaRPr lang="fr-FR" sz="1800" b="1" kern="1200" dirty="0"/>
        </a:p>
      </dsp:txBody>
      <dsp:txXfrm>
        <a:off x="2551940" y="309333"/>
        <a:ext cx="4265288" cy="847280"/>
      </dsp:txXfrm>
    </dsp:sp>
    <dsp:sp modelId="{2E8010FD-7ECB-486F-94B1-1511EAC9ED44}">
      <dsp:nvSpPr>
        <dsp:cNvPr id="0" name=""/>
        <dsp:cNvSpPr/>
      </dsp:nvSpPr>
      <dsp:spPr>
        <a:xfrm>
          <a:off x="4676911" y="1538442"/>
          <a:ext cx="4123792" cy="855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2C9FF-D8DC-4373-BFCF-2A29EE564742}">
      <dsp:nvSpPr>
        <dsp:cNvPr id="0" name=""/>
        <dsp:cNvSpPr/>
      </dsp:nvSpPr>
      <dsp:spPr>
        <a:xfrm>
          <a:off x="4890085" y="1740958"/>
          <a:ext cx="4123792" cy="855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Protection des Bien</a:t>
          </a:r>
          <a:endParaRPr lang="fr-FR" sz="2400" b="1" kern="1200" dirty="0"/>
        </a:p>
      </dsp:txBody>
      <dsp:txXfrm>
        <a:off x="4915139" y="1766012"/>
        <a:ext cx="4073684" cy="805291"/>
      </dsp:txXfrm>
    </dsp:sp>
    <dsp:sp modelId="{2EEA70C5-3AD5-451A-932E-BC2C9BE4AC69}">
      <dsp:nvSpPr>
        <dsp:cNvPr id="0" name=""/>
        <dsp:cNvSpPr/>
      </dsp:nvSpPr>
      <dsp:spPr>
        <a:xfrm>
          <a:off x="4685842" y="2951825"/>
          <a:ext cx="4105930" cy="855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538E6-16A1-4A43-8E66-84543F7D371C}">
      <dsp:nvSpPr>
        <dsp:cNvPr id="0" name=""/>
        <dsp:cNvSpPr/>
      </dsp:nvSpPr>
      <dsp:spPr>
        <a:xfrm>
          <a:off x="4899016" y="3154341"/>
          <a:ext cx="4105930" cy="855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Surintensité</a:t>
          </a:r>
        </a:p>
        <a:p>
          <a:pPr lvl="0" algn="ctr" defTabSz="1066800">
            <a:lnSpc>
              <a:spcPct val="90000"/>
            </a:lnSpc>
            <a:spcBef>
              <a:spcPct val="0"/>
            </a:spcBef>
            <a:spcAft>
              <a:spcPct val="35000"/>
            </a:spcAft>
          </a:pPr>
          <a:r>
            <a:rPr lang="fr-FR" sz="2400" b="1" kern="1200" dirty="0" smtClean="0"/>
            <a:t>Surtension</a:t>
          </a:r>
          <a:endParaRPr lang="fr-FR" sz="2400" b="1" kern="1200" dirty="0"/>
        </a:p>
      </dsp:txBody>
      <dsp:txXfrm>
        <a:off x="4924070" y="3179395"/>
        <a:ext cx="4055822" cy="805291"/>
      </dsp:txXfrm>
    </dsp:sp>
    <dsp:sp modelId="{FB3B8B00-8576-4EFE-831D-4D7C4D1E56B7}">
      <dsp:nvSpPr>
        <dsp:cNvPr id="0" name=""/>
        <dsp:cNvSpPr/>
      </dsp:nvSpPr>
      <dsp:spPr>
        <a:xfrm>
          <a:off x="4587774" y="4365208"/>
          <a:ext cx="4302065"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8BEE5-59B0-4773-9ABB-530218284DBC}">
      <dsp:nvSpPr>
        <dsp:cNvPr id="0" name=""/>
        <dsp:cNvSpPr/>
      </dsp:nvSpPr>
      <dsp:spPr>
        <a:xfrm>
          <a:off x="4800948" y="4567724"/>
          <a:ext cx="4302065" cy="90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Court-circuit</a:t>
          </a:r>
        </a:p>
        <a:p>
          <a:pPr lvl="0" algn="ctr" defTabSz="711200">
            <a:lnSpc>
              <a:spcPct val="90000"/>
            </a:lnSpc>
            <a:spcBef>
              <a:spcPct val="0"/>
            </a:spcBef>
            <a:spcAft>
              <a:spcPct val="35000"/>
            </a:spcAft>
          </a:pPr>
          <a:r>
            <a:rPr lang="fr-FR" sz="1600" b="1" kern="1200" dirty="0" smtClean="0"/>
            <a:t>Défaut d’isolement</a:t>
          </a:r>
        </a:p>
        <a:p>
          <a:pPr lvl="0" algn="ctr" defTabSz="711200">
            <a:lnSpc>
              <a:spcPct val="90000"/>
            </a:lnSpc>
            <a:spcBef>
              <a:spcPct val="0"/>
            </a:spcBef>
            <a:spcAft>
              <a:spcPct val="35000"/>
            </a:spcAft>
          </a:pPr>
          <a:r>
            <a:rPr lang="fr-FR" sz="1600" b="1" kern="1200" dirty="0" smtClean="0"/>
            <a:t>Foudre</a:t>
          </a:r>
          <a:endParaRPr lang="fr-FR" sz="1600" b="1" kern="1200" dirty="0"/>
        </a:p>
      </dsp:txBody>
      <dsp:txXfrm>
        <a:off x="4827308" y="4594084"/>
        <a:ext cx="4249345" cy="847280"/>
      </dsp:txXfrm>
    </dsp:sp>
    <dsp:sp modelId="{40EF0115-B075-4E58-9246-79DDE92CB7A5}">
      <dsp:nvSpPr>
        <dsp:cNvPr id="0" name=""/>
        <dsp:cNvSpPr/>
      </dsp:nvSpPr>
      <dsp:spPr>
        <a:xfrm>
          <a:off x="142118" y="1538442"/>
          <a:ext cx="3879097" cy="812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5D331-2CFE-4496-90DD-C3779D2B390E}">
      <dsp:nvSpPr>
        <dsp:cNvPr id="0" name=""/>
        <dsp:cNvSpPr/>
      </dsp:nvSpPr>
      <dsp:spPr>
        <a:xfrm>
          <a:off x="355293" y="1740958"/>
          <a:ext cx="3879097" cy="8127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Protection des Personnes</a:t>
          </a:r>
          <a:endParaRPr lang="fr-FR" sz="2400" b="1" kern="1200" dirty="0"/>
        </a:p>
      </dsp:txBody>
      <dsp:txXfrm>
        <a:off x="379096" y="1764761"/>
        <a:ext cx="3831491" cy="765104"/>
      </dsp:txXfrm>
    </dsp:sp>
    <dsp:sp modelId="{EE85C85F-873D-45B2-AEE1-F1BF69BDEF12}">
      <dsp:nvSpPr>
        <dsp:cNvPr id="0" name=""/>
        <dsp:cNvSpPr/>
      </dsp:nvSpPr>
      <dsp:spPr>
        <a:xfrm>
          <a:off x="201958" y="2909136"/>
          <a:ext cx="3759417" cy="7875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75942-9E64-40B2-B767-52106003E02C}">
      <dsp:nvSpPr>
        <dsp:cNvPr id="0" name=""/>
        <dsp:cNvSpPr/>
      </dsp:nvSpPr>
      <dsp:spPr>
        <a:xfrm>
          <a:off x="415133" y="3111652"/>
          <a:ext cx="3759417" cy="787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Electrisation </a:t>
          </a:r>
        </a:p>
        <a:p>
          <a:pPr lvl="0" algn="ctr" defTabSz="1066800">
            <a:lnSpc>
              <a:spcPct val="90000"/>
            </a:lnSpc>
            <a:spcBef>
              <a:spcPct val="0"/>
            </a:spcBef>
            <a:spcAft>
              <a:spcPct val="35000"/>
            </a:spcAft>
          </a:pPr>
          <a:r>
            <a:rPr lang="fr-FR" sz="2400" b="1" kern="1200" dirty="0" smtClean="0"/>
            <a:t>Electrocution</a:t>
          </a:r>
          <a:endParaRPr lang="fr-FR" sz="2400" b="1" kern="1200" dirty="0"/>
        </a:p>
      </dsp:txBody>
      <dsp:txXfrm>
        <a:off x="438198" y="3134717"/>
        <a:ext cx="3713287" cy="741373"/>
      </dsp:txXfrm>
    </dsp:sp>
    <dsp:sp modelId="{6A26C647-9D34-44F2-9D88-F50321A45B56}">
      <dsp:nvSpPr>
        <dsp:cNvPr id="0" name=""/>
        <dsp:cNvSpPr/>
      </dsp:nvSpPr>
      <dsp:spPr>
        <a:xfrm>
          <a:off x="1909" y="4254624"/>
          <a:ext cx="4159515" cy="868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F73D7-9D60-429E-B1EE-41D3EA758805}">
      <dsp:nvSpPr>
        <dsp:cNvPr id="0" name=""/>
        <dsp:cNvSpPr/>
      </dsp:nvSpPr>
      <dsp:spPr>
        <a:xfrm>
          <a:off x="215084" y="4457139"/>
          <a:ext cx="4159515" cy="868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Défaut d’isolement</a:t>
          </a:r>
        </a:p>
        <a:p>
          <a:pPr lvl="0" algn="ctr" defTabSz="1066800">
            <a:lnSpc>
              <a:spcPct val="90000"/>
            </a:lnSpc>
            <a:spcBef>
              <a:spcPct val="0"/>
            </a:spcBef>
            <a:spcAft>
              <a:spcPct val="35000"/>
            </a:spcAft>
          </a:pPr>
          <a:r>
            <a:rPr lang="fr-FR" sz="2400" b="1" kern="1200" dirty="0" smtClean="0"/>
            <a:t>Contacts directs/indirectes</a:t>
          </a:r>
          <a:endParaRPr lang="fr-FR" sz="2400" b="1" kern="1200" dirty="0"/>
        </a:p>
      </dsp:txBody>
      <dsp:txXfrm>
        <a:off x="240516" y="4482571"/>
        <a:ext cx="4108651" cy="817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C2883-AB98-4305-86E1-7A950724E153}">
      <dsp:nvSpPr>
        <dsp:cNvPr id="0" name=""/>
        <dsp:cNvSpPr/>
      </dsp:nvSpPr>
      <dsp:spPr>
        <a:xfrm>
          <a:off x="4065752" y="919537"/>
          <a:ext cx="2510256" cy="337844"/>
        </a:xfrm>
        <a:custGeom>
          <a:avLst/>
          <a:gdLst/>
          <a:ahLst/>
          <a:cxnLst/>
          <a:rect l="0" t="0" r="0" b="0"/>
          <a:pathLst>
            <a:path>
              <a:moveTo>
                <a:pt x="0" y="0"/>
              </a:moveTo>
              <a:lnTo>
                <a:pt x="0" y="230231"/>
              </a:lnTo>
              <a:lnTo>
                <a:pt x="2510256" y="230231"/>
              </a:lnTo>
              <a:lnTo>
                <a:pt x="2510256" y="33784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A9013-ADC1-4BB9-A6F1-B7540AA2A08D}">
      <dsp:nvSpPr>
        <dsp:cNvPr id="0" name=""/>
        <dsp:cNvSpPr/>
      </dsp:nvSpPr>
      <dsp:spPr>
        <a:xfrm>
          <a:off x="3701629" y="919537"/>
          <a:ext cx="364123" cy="337844"/>
        </a:xfrm>
        <a:custGeom>
          <a:avLst/>
          <a:gdLst/>
          <a:ahLst/>
          <a:cxnLst/>
          <a:rect l="0" t="0" r="0" b="0"/>
          <a:pathLst>
            <a:path>
              <a:moveTo>
                <a:pt x="364123" y="0"/>
              </a:moveTo>
              <a:lnTo>
                <a:pt x="364123" y="230231"/>
              </a:lnTo>
              <a:lnTo>
                <a:pt x="0" y="230231"/>
              </a:lnTo>
              <a:lnTo>
                <a:pt x="0" y="33784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B18E48-AB6A-444B-B6A3-52EF26EB203F}">
      <dsp:nvSpPr>
        <dsp:cNvPr id="0" name=""/>
        <dsp:cNvSpPr/>
      </dsp:nvSpPr>
      <dsp:spPr>
        <a:xfrm>
          <a:off x="1142468" y="919537"/>
          <a:ext cx="2923284" cy="347625"/>
        </a:xfrm>
        <a:custGeom>
          <a:avLst/>
          <a:gdLst/>
          <a:ahLst/>
          <a:cxnLst/>
          <a:rect l="0" t="0" r="0" b="0"/>
          <a:pathLst>
            <a:path>
              <a:moveTo>
                <a:pt x="2923284" y="0"/>
              </a:moveTo>
              <a:lnTo>
                <a:pt x="2923284" y="240012"/>
              </a:lnTo>
              <a:lnTo>
                <a:pt x="0" y="240012"/>
              </a:lnTo>
              <a:lnTo>
                <a:pt x="0" y="34762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CBB53A-BC47-42AA-892A-102E268BC664}">
      <dsp:nvSpPr>
        <dsp:cNvPr id="0" name=""/>
        <dsp:cNvSpPr/>
      </dsp:nvSpPr>
      <dsp:spPr>
        <a:xfrm>
          <a:off x="2846886" y="181893"/>
          <a:ext cx="2437732" cy="7376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C4FCC1-FCE5-418D-BBFA-7EC29C805E6A}">
      <dsp:nvSpPr>
        <dsp:cNvPr id="0" name=""/>
        <dsp:cNvSpPr/>
      </dsp:nvSpPr>
      <dsp:spPr>
        <a:xfrm>
          <a:off x="2975958" y="304511"/>
          <a:ext cx="2437732" cy="73764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a:t>Lampadaires solaires </a:t>
          </a:r>
        </a:p>
      </dsp:txBody>
      <dsp:txXfrm>
        <a:off x="2997563" y="326116"/>
        <a:ext cx="2394522" cy="694433"/>
      </dsp:txXfrm>
    </dsp:sp>
    <dsp:sp modelId="{13F1DF3F-80E6-4A14-97F5-DD24ECCE852A}">
      <dsp:nvSpPr>
        <dsp:cNvPr id="0" name=""/>
        <dsp:cNvSpPr/>
      </dsp:nvSpPr>
      <dsp:spPr>
        <a:xfrm>
          <a:off x="-45440" y="1267163"/>
          <a:ext cx="2375816" cy="737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813B2-D228-4F2C-9E98-DD975D7F0428}">
      <dsp:nvSpPr>
        <dsp:cNvPr id="0" name=""/>
        <dsp:cNvSpPr/>
      </dsp:nvSpPr>
      <dsp:spPr>
        <a:xfrm>
          <a:off x="83631" y="1389780"/>
          <a:ext cx="2375816" cy="737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À stockage sous le(s) module(s) PV</a:t>
          </a:r>
        </a:p>
      </dsp:txBody>
      <dsp:txXfrm>
        <a:off x="105236" y="1411385"/>
        <a:ext cx="2332606" cy="694433"/>
      </dsp:txXfrm>
    </dsp:sp>
    <dsp:sp modelId="{5B4A829A-3988-43BE-8F36-128217E359E6}">
      <dsp:nvSpPr>
        <dsp:cNvPr id="0" name=""/>
        <dsp:cNvSpPr/>
      </dsp:nvSpPr>
      <dsp:spPr>
        <a:xfrm>
          <a:off x="2637424" y="1257381"/>
          <a:ext cx="2128409" cy="737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0C66A-99D8-409B-94FF-020C75134130}">
      <dsp:nvSpPr>
        <dsp:cNvPr id="0" name=""/>
        <dsp:cNvSpPr/>
      </dsp:nvSpPr>
      <dsp:spPr>
        <a:xfrm>
          <a:off x="2766496" y="1379999"/>
          <a:ext cx="2128409" cy="737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À stockage enterré</a:t>
          </a:r>
        </a:p>
      </dsp:txBody>
      <dsp:txXfrm>
        <a:off x="2788101" y="1401604"/>
        <a:ext cx="2085199" cy="694433"/>
      </dsp:txXfrm>
    </dsp:sp>
    <dsp:sp modelId="{C56BBCCC-BCBA-405E-A390-52CB98D79B23}">
      <dsp:nvSpPr>
        <dsp:cNvPr id="0" name=""/>
        <dsp:cNvSpPr/>
      </dsp:nvSpPr>
      <dsp:spPr>
        <a:xfrm>
          <a:off x="5023977" y="1257381"/>
          <a:ext cx="3104062" cy="737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297F0-C3C0-4B50-A949-FC2B1BCF1159}">
      <dsp:nvSpPr>
        <dsp:cNvPr id="0" name=""/>
        <dsp:cNvSpPr/>
      </dsp:nvSpPr>
      <dsp:spPr>
        <a:xfrm>
          <a:off x="5153049" y="1379999"/>
          <a:ext cx="3104062" cy="737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À stockage intégré dans le module PV</a:t>
          </a:r>
        </a:p>
      </dsp:txBody>
      <dsp:txXfrm>
        <a:off x="5174654" y="1401604"/>
        <a:ext cx="3060852" cy="6944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E64BC-4384-4C9C-BFD1-EC12EA75C642}"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6C6AA-62D2-43E4-BE97-7D3196E4130F}" type="slidenum">
              <a:rPr lang="fr-FR" smtClean="0"/>
              <a:t>‹N°›</a:t>
            </a:fld>
            <a:endParaRPr lang="fr-FR"/>
          </a:p>
        </p:txBody>
      </p:sp>
    </p:spTree>
    <p:extLst>
      <p:ext uri="{BB962C8B-B14F-4D97-AF65-F5344CB8AC3E}">
        <p14:creationId xmlns:p14="http://schemas.microsoft.com/office/powerpoint/2010/main" val="322315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0382147-273F-4CD4-B639-086863035E7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145400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382147-273F-4CD4-B639-086863035E7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112433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382147-273F-4CD4-B639-086863035E7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415218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382147-273F-4CD4-B639-086863035E7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25370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0382147-273F-4CD4-B639-086863035E7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117530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0382147-273F-4CD4-B639-086863035E7A}" type="datetimeFigureOut">
              <a:rPr lang="fr-FR" smtClean="0"/>
              <a:t>21/11/2023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305940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0382147-273F-4CD4-B639-086863035E7A}" type="datetimeFigureOut">
              <a:rPr lang="fr-FR" smtClean="0"/>
              <a:t>21/11/2023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354117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0382147-273F-4CD4-B639-086863035E7A}" type="datetimeFigureOut">
              <a:rPr lang="fr-FR" smtClean="0"/>
              <a:t>21/11/2023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274563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382147-273F-4CD4-B639-086863035E7A}" type="datetimeFigureOut">
              <a:rPr lang="fr-FR" smtClean="0"/>
              <a:t>21/11/2023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213442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0382147-273F-4CD4-B639-086863035E7A}" type="datetimeFigureOut">
              <a:rPr lang="fr-FR" smtClean="0"/>
              <a:t>21/11/2023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137225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0382147-273F-4CD4-B639-086863035E7A}" type="datetimeFigureOut">
              <a:rPr lang="fr-FR" smtClean="0"/>
              <a:t>21/11/2023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2794AC-9AEF-41EF-8C9B-D5CBF9EEF5DF}" type="slidenum">
              <a:rPr lang="fr-FR" smtClean="0"/>
              <a:t>‹N°›</a:t>
            </a:fld>
            <a:endParaRPr lang="fr-FR"/>
          </a:p>
        </p:txBody>
      </p:sp>
    </p:spTree>
    <p:extLst>
      <p:ext uri="{BB962C8B-B14F-4D97-AF65-F5344CB8AC3E}">
        <p14:creationId xmlns:p14="http://schemas.microsoft.com/office/powerpoint/2010/main" val="278231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82147-273F-4CD4-B639-086863035E7A}" type="datetimeFigureOut">
              <a:rPr lang="fr-FR" smtClean="0"/>
              <a:t>21/11/2023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794AC-9AEF-41EF-8C9B-D5CBF9EEF5DF}" type="slidenum">
              <a:rPr lang="fr-FR" smtClean="0"/>
              <a:t>‹N°›</a:t>
            </a:fld>
            <a:endParaRPr lang="fr-FR"/>
          </a:p>
        </p:txBody>
      </p:sp>
    </p:spTree>
    <p:extLst>
      <p:ext uri="{BB962C8B-B14F-4D97-AF65-F5344CB8AC3E}">
        <p14:creationId xmlns:p14="http://schemas.microsoft.com/office/powerpoint/2010/main" val="823643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9.jpg"/><Relationship Id="rId3" Type="http://schemas.openxmlformats.org/officeDocument/2006/relationships/image" Target="../media/image3.jpeg"/><Relationship Id="rId7" Type="http://schemas.openxmlformats.org/officeDocument/2006/relationships/diagramLayout" Target="../diagrams/layout2.xml"/><Relationship Id="rId12"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27.png"/><Relationship Id="rId5" Type="http://schemas.openxmlformats.org/officeDocument/2006/relationships/image" Target="../media/image5.jpeg"/><Relationship Id="rId10" Type="http://schemas.microsoft.com/office/2007/relationships/diagramDrawing" Target="../diagrams/drawing2.xml"/><Relationship Id="rId4" Type="http://schemas.openxmlformats.org/officeDocument/2006/relationships/image" Target="../media/image4.jpeg"/><Relationship Id="rId9"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6.jpg"/></Relationships>
</file>

<file path=ppt/slides/_rels/slide2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jpe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5.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5.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2.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jpeg"/><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 t="8755" r="518" b="3391"/>
          <a:stretch/>
        </p:blipFill>
        <p:spPr>
          <a:xfrm>
            <a:off x="268458" y="182880"/>
            <a:ext cx="11705216" cy="6535224"/>
          </a:xfrm>
          <a:prstGeom prst="rect">
            <a:avLst/>
          </a:prstGeom>
          <a:ln w="88900" cap="sq" cmpd="thickThin">
            <a:solidFill>
              <a:srgbClr val="000000"/>
            </a:solidFill>
            <a:prstDash val="solid"/>
            <a:miter lim="800000"/>
          </a:ln>
          <a:effectLst>
            <a:innerShdw blurRad="76200">
              <a:srgbClr val="000000"/>
            </a:innerShdw>
          </a:effectLst>
        </p:spPr>
      </p:pic>
      <p:sp>
        <p:nvSpPr>
          <p:cNvPr id="4" name="ZoneTexte 3"/>
          <p:cNvSpPr txBox="1"/>
          <p:nvPr/>
        </p:nvSpPr>
        <p:spPr>
          <a:xfrm>
            <a:off x="1245715" y="2296330"/>
            <a:ext cx="9750701" cy="2308324"/>
          </a:xfrm>
          <a:prstGeom prst="rect">
            <a:avLst/>
          </a:prstGeom>
          <a:gradFill>
            <a:gsLst>
              <a:gs pos="3000">
                <a:schemeClr val="accent1">
                  <a:alpha val="2000"/>
                  <a:lumMod val="55000"/>
                </a:schemeClr>
              </a:gs>
              <a:gs pos="50000">
                <a:srgbClr val="019A86">
                  <a:shade val="67500"/>
                  <a:satMod val="115000"/>
                  <a:lumMod val="94000"/>
                  <a:alpha val="56000"/>
                </a:srgbClr>
              </a:gs>
              <a:gs pos="98000">
                <a:srgbClr val="019A86">
                  <a:shade val="100000"/>
                  <a:satMod val="115000"/>
                  <a:alpha val="48000"/>
                </a:srgbClr>
              </a:gs>
            </a:gsLst>
            <a:path path="circle">
              <a:fillToRect l="100000" t="100000"/>
            </a:path>
          </a:gradFill>
          <a:ln w="57150">
            <a:solidFill>
              <a:srgbClr val="FFC000"/>
            </a:solidFill>
          </a:ln>
        </p:spPr>
        <p:txBody>
          <a:bodyPr wrap="square" rtlCol="0">
            <a:spAutoFit/>
          </a:bodyPr>
          <a:lstStyle/>
          <a:p>
            <a:pPr algn="ctr"/>
            <a:r>
              <a:rPr lang="fr-FR" sz="4800" b="1" dirty="0" smtClean="0">
                <a:solidFill>
                  <a:schemeClr val="bg1"/>
                </a:solidFill>
              </a:rPr>
              <a:t>SÉCURITÉ</a:t>
            </a:r>
            <a:r>
              <a:rPr lang="fr-FR" sz="4800" b="1" dirty="0" smtClean="0">
                <a:solidFill>
                  <a:schemeClr val="bg1"/>
                </a:solidFill>
              </a:rPr>
              <a:t>, PROTECTION &amp; MAINTENANCE AUTOUR D’UN SYSTÈMES SOLAIRES PV</a:t>
            </a:r>
            <a:endParaRPr lang="fr-FR" sz="4800" b="1" dirty="0">
              <a:solidFill>
                <a:schemeClr val="bg1"/>
              </a:solidFill>
            </a:endParaRPr>
          </a:p>
        </p:txBody>
      </p:sp>
    </p:spTree>
    <p:extLst>
      <p:ext uri="{BB962C8B-B14F-4D97-AF65-F5344CB8AC3E}">
        <p14:creationId xmlns:p14="http://schemas.microsoft.com/office/powerpoint/2010/main" val="250519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97345" y="489428"/>
            <a:ext cx="5868436" cy="646331"/>
          </a:xfrm>
          <a:prstGeom prst="rect">
            <a:avLst/>
          </a:prstGeom>
          <a:solidFill>
            <a:srgbClr val="00B050"/>
          </a:solidFill>
        </p:spPr>
        <p:txBody>
          <a:bodyPr wrap="square" rtlCol="0">
            <a:spAutoFit/>
          </a:bodyPr>
          <a:lstStyle/>
          <a:p>
            <a:pPr algn="ctr"/>
            <a:r>
              <a:rPr lang="fr-FR" sz="3600" b="1" dirty="0" smtClean="0"/>
              <a:t>MAINTENANCE DES SPV</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10" name="ZoneTexte 9"/>
          <p:cNvSpPr txBox="1"/>
          <p:nvPr/>
        </p:nvSpPr>
        <p:spPr>
          <a:xfrm>
            <a:off x="257910" y="1461260"/>
            <a:ext cx="11780700" cy="5262979"/>
          </a:xfrm>
          <a:prstGeom prst="rect">
            <a:avLst/>
          </a:prstGeom>
          <a:noFill/>
        </p:spPr>
        <p:txBody>
          <a:bodyPr wrap="square" rtlCol="0">
            <a:spAutoFit/>
          </a:bodyPr>
          <a:lstStyle/>
          <a:p>
            <a:pPr marL="342900" indent="-342900">
              <a:buFont typeface="Wingdings" panose="05000000000000000000" pitchFamily="2" charset="2"/>
              <a:buChar char="q"/>
            </a:pPr>
            <a:r>
              <a:rPr lang="fr-FR" sz="2800" dirty="0" smtClean="0">
                <a:solidFill>
                  <a:srgbClr val="CC3399"/>
                </a:solidFill>
              </a:rPr>
              <a:t>Tout ce que vous devez savoir afin d’assurer une durée de vie optimale à votre installation PV</a:t>
            </a:r>
          </a:p>
          <a:p>
            <a:pPr marL="342900" indent="-342900">
              <a:buAutoNum type="arabicPeriod"/>
            </a:pPr>
            <a:r>
              <a:rPr lang="fr-FR" sz="2800" dirty="0" smtClean="0">
                <a:solidFill>
                  <a:schemeClr val="accent4">
                    <a:lumMod val="60000"/>
                    <a:lumOff val="40000"/>
                  </a:schemeClr>
                </a:solidFill>
              </a:rPr>
              <a:t>Recommandations générales</a:t>
            </a:r>
          </a:p>
          <a:p>
            <a:pPr marL="342900" indent="-342900">
              <a:buAutoNum type="arabicPeriod"/>
            </a:pPr>
            <a:r>
              <a:rPr lang="fr-FR" sz="2800" dirty="0" smtClean="0">
                <a:solidFill>
                  <a:schemeClr val="accent4">
                    <a:lumMod val="60000"/>
                    <a:lumOff val="40000"/>
                  </a:schemeClr>
                </a:solidFill>
              </a:rPr>
              <a:t>Le contenu de la maintenance de votre installation suivant:</a:t>
            </a:r>
          </a:p>
          <a:p>
            <a:pPr marL="800100" lvl="1" indent="-342900">
              <a:buFont typeface="Courier New" panose="02070309020205020404" pitchFamily="49" charset="0"/>
              <a:buChar char="o"/>
            </a:pPr>
            <a:r>
              <a:rPr lang="fr-FR" sz="2800" dirty="0" smtClean="0">
                <a:solidFill>
                  <a:schemeClr val="accent1"/>
                </a:solidFill>
              </a:rPr>
              <a:t>Une fréquence d’intervention selon le type</a:t>
            </a:r>
          </a:p>
          <a:p>
            <a:pPr marL="1257300" lvl="2" indent="-342900">
              <a:buFont typeface="Arial" panose="020B0604020202020204" pitchFamily="34" charset="0"/>
              <a:buChar char="•"/>
            </a:pPr>
            <a:r>
              <a:rPr lang="fr-FR" sz="2800" dirty="0" smtClean="0"/>
              <a:t>Entretien courant</a:t>
            </a:r>
          </a:p>
          <a:p>
            <a:pPr marL="1257300" lvl="2" indent="-342900">
              <a:buFont typeface="Arial" panose="020B0604020202020204" pitchFamily="34" charset="0"/>
              <a:buChar char="•"/>
            </a:pPr>
            <a:r>
              <a:rPr lang="fr-FR" sz="2800" dirty="0" smtClean="0"/>
              <a:t>Contrôle de l’évolution des valeurs spécifiques à votre installation</a:t>
            </a:r>
          </a:p>
          <a:p>
            <a:pPr marL="1257300" lvl="2" indent="-342900">
              <a:buFont typeface="Arial" panose="020B0604020202020204" pitchFamily="34" charset="0"/>
              <a:buChar char="•"/>
            </a:pPr>
            <a:r>
              <a:rPr lang="fr-FR" sz="2800" dirty="0" smtClean="0"/>
              <a:t>Dépannage</a:t>
            </a:r>
          </a:p>
          <a:p>
            <a:pPr marL="800100" lvl="1" indent="-342900">
              <a:buFont typeface="Courier New" panose="02070309020205020404" pitchFamily="49" charset="0"/>
              <a:buChar char="o"/>
            </a:pPr>
            <a:r>
              <a:rPr lang="fr-FR" sz="2800" dirty="0" smtClean="0">
                <a:solidFill>
                  <a:schemeClr val="accent1"/>
                </a:solidFill>
              </a:rPr>
              <a:t>Un niveau technique d’intervention</a:t>
            </a:r>
          </a:p>
          <a:p>
            <a:pPr marL="1257300" lvl="2" indent="-342900">
              <a:buFont typeface="Arial" panose="020B0604020202020204" pitchFamily="34" charset="0"/>
              <a:buChar char="•"/>
            </a:pPr>
            <a:r>
              <a:rPr lang="fr-FR" sz="2800" dirty="0" smtClean="0"/>
              <a:t>Intervention de premier niveau: La personne en charge du site</a:t>
            </a:r>
          </a:p>
          <a:p>
            <a:pPr marL="1257300" lvl="2" indent="-342900">
              <a:buFont typeface="Arial" panose="020B0604020202020204" pitchFamily="34" charset="0"/>
              <a:buChar char="•"/>
            </a:pPr>
            <a:r>
              <a:rPr lang="fr-FR" sz="2800" dirty="0" smtClean="0"/>
              <a:t>Maintenance technique: Peut-être de fourniture externe au site</a:t>
            </a:r>
          </a:p>
          <a:p>
            <a:r>
              <a:rPr lang="fr-FR" sz="2800" dirty="0" smtClean="0">
                <a:solidFill>
                  <a:schemeClr val="accent4">
                    <a:lumMod val="60000"/>
                    <a:lumOff val="40000"/>
                  </a:schemeClr>
                </a:solidFill>
              </a:rPr>
              <a:t>3. Quel matériel pour assurer la maintenance?</a:t>
            </a:r>
            <a:endParaRPr lang="fr-FR" sz="2800" dirty="0">
              <a:solidFill>
                <a:schemeClr val="accent4">
                  <a:lumMod val="60000"/>
                  <a:lumOff val="40000"/>
                </a:schemeClr>
              </a:solidFill>
            </a:endParaRPr>
          </a:p>
        </p:txBody>
      </p:sp>
    </p:spTree>
    <p:extLst>
      <p:ext uri="{BB962C8B-B14F-4D97-AF65-F5344CB8AC3E}">
        <p14:creationId xmlns:p14="http://schemas.microsoft.com/office/powerpoint/2010/main" val="330979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152397" y="1292870"/>
            <a:ext cx="11536499" cy="5632311"/>
          </a:xfrm>
          <a:prstGeom prst="rect">
            <a:avLst/>
          </a:prstGeom>
          <a:noFill/>
        </p:spPr>
        <p:txBody>
          <a:bodyPr wrap="square" rtlCol="0">
            <a:spAutoFit/>
          </a:bodyPr>
          <a:lstStyle/>
          <a:p>
            <a:pPr marL="285750" indent="-285750">
              <a:buFont typeface="Wingdings" panose="05000000000000000000" pitchFamily="2" charset="2"/>
              <a:buChar char="q"/>
            </a:pPr>
            <a:r>
              <a:rPr lang="fr-FR" sz="2400" b="1" dirty="0" smtClean="0">
                <a:solidFill>
                  <a:srgbClr val="CC3399"/>
                </a:solidFill>
              </a:rPr>
              <a:t>La durée de vie de votre installation est étroitement liée à son utilisation et à son entretien…</a:t>
            </a:r>
          </a:p>
          <a:p>
            <a:pPr marL="742950" lvl="1" indent="-285750">
              <a:buFont typeface="Courier New" panose="02070309020205020404" pitchFamily="49" charset="0"/>
              <a:buChar char="o"/>
            </a:pPr>
            <a:r>
              <a:rPr lang="fr-FR" sz="2400" dirty="0" smtClean="0">
                <a:solidFill>
                  <a:srgbClr val="00CC00"/>
                </a:solidFill>
              </a:rPr>
              <a:t>Toute dérive de l’utilisation:</a:t>
            </a:r>
          </a:p>
          <a:p>
            <a:pPr marL="1200150" lvl="2" indent="-285750">
              <a:buFont typeface="Arial" panose="020B0604020202020204" pitchFamily="34" charset="0"/>
              <a:buChar char="•"/>
            </a:pPr>
            <a:r>
              <a:rPr lang="fr-FR" sz="2400" dirty="0" smtClean="0"/>
              <a:t>Accroissement incontrôlé de la charge </a:t>
            </a:r>
          </a:p>
          <a:p>
            <a:pPr lvl="2"/>
            <a:r>
              <a:rPr lang="fr-FR" sz="2400" dirty="0" smtClean="0"/>
              <a:t>     (nombre de récepteurs, durée d’utilisation charges inductives)</a:t>
            </a:r>
          </a:p>
          <a:p>
            <a:pPr marL="1200150" lvl="2" indent="-285750">
              <a:buFont typeface="Arial" panose="020B0604020202020204" pitchFamily="34" charset="0"/>
              <a:buChar char="•"/>
            </a:pPr>
            <a:r>
              <a:rPr lang="fr-FR" sz="2400" dirty="0" smtClean="0"/>
              <a:t>Modification des éléments touchant la sécurité</a:t>
            </a:r>
          </a:p>
          <a:p>
            <a:pPr lvl="2"/>
            <a:r>
              <a:rPr lang="fr-FR" sz="2400" dirty="0"/>
              <a:t> </a:t>
            </a:r>
            <a:r>
              <a:rPr lang="fr-FR" sz="2400" dirty="0" smtClean="0"/>
              <a:t>    (redimensionnement, shunt, fusible, etc.)</a:t>
            </a:r>
          </a:p>
          <a:p>
            <a:pPr marL="1200150" lvl="2" indent="-285750">
              <a:buFont typeface="Arial" panose="020B0604020202020204" pitchFamily="34" charset="0"/>
              <a:buChar char="•"/>
            </a:pPr>
            <a:r>
              <a:rPr lang="fr-FR" sz="2400" dirty="0" smtClean="0"/>
              <a:t>Modification de l’environnement immédiat de l’installation</a:t>
            </a:r>
          </a:p>
          <a:p>
            <a:pPr marL="1200150" lvl="2" indent="-285750">
              <a:buFont typeface="Arial" panose="020B0604020202020204" pitchFamily="34" charset="0"/>
              <a:buChar char="•"/>
            </a:pPr>
            <a:r>
              <a:rPr lang="fr-FR" sz="2400" dirty="0" smtClean="0"/>
              <a:t>Orientation des panneaux PV modifiée</a:t>
            </a:r>
          </a:p>
          <a:p>
            <a:pPr marL="742950" lvl="1" indent="-285750">
              <a:buFont typeface="Courier New" panose="02070309020205020404" pitchFamily="49" charset="0"/>
              <a:buChar char="o"/>
            </a:pPr>
            <a:r>
              <a:rPr lang="fr-FR" sz="2400" dirty="0" smtClean="0">
                <a:solidFill>
                  <a:srgbClr val="00CC00"/>
                </a:solidFill>
              </a:rPr>
              <a:t>Toute absence d’entretien:</a:t>
            </a:r>
          </a:p>
          <a:p>
            <a:pPr marL="1200150" lvl="2" indent="-285750">
              <a:buFont typeface="Arial" panose="020B0604020202020204" pitchFamily="34" charset="0"/>
              <a:buChar char="•"/>
            </a:pPr>
            <a:r>
              <a:rPr lang="fr-FR" sz="2400" dirty="0" smtClean="0"/>
              <a:t>Pas de suivi, ni nettoyage, ni d’alerte sur l’état des éléments</a:t>
            </a:r>
          </a:p>
          <a:p>
            <a:pPr marL="1200150" lvl="2" indent="-285750">
              <a:buFont typeface="Arial" panose="020B0604020202020204" pitchFamily="34" charset="0"/>
              <a:buChar char="•"/>
            </a:pPr>
            <a:r>
              <a:rPr lang="fr-FR" sz="2400" dirty="0" smtClean="0"/>
              <a:t>Niveau de charge maximale des batteries</a:t>
            </a:r>
          </a:p>
          <a:p>
            <a:pPr marL="1200150" lvl="2" indent="-285750">
              <a:buFont typeface="Arial" panose="020B0604020202020204" pitchFamily="34" charset="0"/>
              <a:buChar char="•"/>
            </a:pPr>
            <a:r>
              <a:rPr lang="fr-FR" sz="2400" dirty="0" smtClean="0"/>
              <a:t>Défaillance de l’état des protections contre la pluie, la chaleur.</a:t>
            </a:r>
          </a:p>
          <a:p>
            <a:pPr marL="285750" indent="-285750">
              <a:buFont typeface="Wingdings" panose="05000000000000000000" pitchFamily="2" charset="2"/>
              <a:buChar char="q"/>
            </a:pPr>
            <a:r>
              <a:rPr lang="fr-FR" sz="2400" b="1" dirty="0" smtClean="0">
                <a:solidFill>
                  <a:srgbClr val="CC3399"/>
                </a:solidFill>
              </a:rPr>
              <a:t>…… Conduiront indubitablement à une réduction de l’efficacité de l’installation PV voir à son arrêt.</a:t>
            </a:r>
          </a:p>
        </p:txBody>
      </p:sp>
      <p:sp>
        <p:nvSpPr>
          <p:cNvPr id="10" name="ZoneTexte 9"/>
          <p:cNvSpPr txBox="1"/>
          <p:nvPr/>
        </p:nvSpPr>
        <p:spPr>
          <a:xfrm>
            <a:off x="3397345" y="489428"/>
            <a:ext cx="5868436" cy="646331"/>
          </a:xfrm>
          <a:prstGeom prst="rect">
            <a:avLst/>
          </a:prstGeom>
          <a:solidFill>
            <a:srgbClr val="00B050"/>
          </a:solidFill>
        </p:spPr>
        <p:txBody>
          <a:bodyPr wrap="square" rtlCol="0">
            <a:spAutoFit/>
          </a:bodyPr>
          <a:lstStyle/>
          <a:p>
            <a:pPr algn="ctr"/>
            <a:r>
              <a:rPr lang="fr-FR" sz="3600" b="1" dirty="0" smtClean="0"/>
              <a:t>MAINTENANCE DES SPV</a:t>
            </a:r>
            <a:endParaRPr lang="fr-FR" sz="3600" b="1" dirty="0"/>
          </a:p>
        </p:txBody>
      </p:sp>
    </p:spTree>
    <p:extLst>
      <p:ext uri="{BB962C8B-B14F-4D97-AF65-F5344CB8AC3E}">
        <p14:creationId xmlns:p14="http://schemas.microsoft.com/office/powerpoint/2010/main" val="1307687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152397" y="1429144"/>
            <a:ext cx="11876472" cy="5016758"/>
          </a:xfrm>
          <a:prstGeom prst="rect">
            <a:avLst/>
          </a:prstGeom>
          <a:noFill/>
        </p:spPr>
        <p:txBody>
          <a:bodyPr wrap="square" rtlCol="0">
            <a:spAutoFit/>
          </a:bodyPr>
          <a:lstStyle/>
          <a:p>
            <a:pPr marL="285750" indent="-285750">
              <a:buFont typeface="Wingdings" panose="05000000000000000000" pitchFamily="2" charset="2"/>
              <a:buChar char="q"/>
            </a:pPr>
            <a:r>
              <a:rPr lang="fr-FR" sz="2800" b="1" dirty="0" smtClean="0">
                <a:solidFill>
                  <a:srgbClr val="CC3399"/>
                </a:solidFill>
              </a:rPr>
              <a:t>Les modules solaire</a:t>
            </a:r>
          </a:p>
          <a:p>
            <a:pPr marL="742950" lvl="1" indent="-285750">
              <a:buFont typeface="Wingdings" panose="05000000000000000000" pitchFamily="2" charset="2"/>
              <a:buChar char="Ø"/>
            </a:pPr>
            <a:r>
              <a:rPr lang="fr-FR" sz="2400" dirty="0" smtClean="0"/>
              <a:t>Vérifier l’absence d’ombre portée (nouveau bâtiment, arbre ayant poussée, etc.) Elaguer et défricher si nécessaire.</a:t>
            </a:r>
          </a:p>
          <a:p>
            <a:pPr marL="742950" lvl="1" indent="-285750">
              <a:buFont typeface="Wingdings" panose="05000000000000000000" pitchFamily="2" charset="2"/>
              <a:buChar char="Ø"/>
            </a:pPr>
            <a:r>
              <a:rPr lang="fr-FR" sz="2400" dirty="0" smtClean="0"/>
              <a:t>Enlever éventuellement les nids d’oiseaux ou des insectes</a:t>
            </a:r>
          </a:p>
          <a:p>
            <a:pPr marL="742950" lvl="1" indent="-285750">
              <a:buFont typeface="Wingdings" panose="05000000000000000000" pitchFamily="2" charset="2"/>
              <a:buChar char="Ø"/>
            </a:pPr>
            <a:r>
              <a:rPr lang="fr-FR" sz="2400" dirty="0" smtClean="0"/>
              <a:t>Vérifier la fixation des modules (serrage).</a:t>
            </a:r>
          </a:p>
          <a:p>
            <a:pPr marL="742950" lvl="1" indent="-285750">
              <a:buFont typeface="Wingdings" panose="05000000000000000000" pitchFamily="2" charset="2"/>
              <a:buChar char="Ø"/>
            </a:pPr>
            <a:r>
              <a:rPr lang="fr-FR" sz="2400" dirty="0" smtClean="0"/>
              <a:t>Nettoyer avec une éponge et de l’eau claire la force des modules, tôt le matin ou tard le soir: pas de savon, ni de détergeant, ni d’objet métallique. Sécher avec un chiffon doux sans bouton ni épingle qui pourraient rayer le verre.</a:t>
            </a:r>
          </a:p>
          <a:p>
            <a:pPr marL="742950" lvl="1" indent="-285750">
              <a:buFont typeface="Wingdings" panose="05000000000000000000" pitchFamily="2" charset="2"/>
              <a:buChar char="Ø"/>
            </a:pPr>
            <a:r>
              <a:rPr lang="fr-FR" sz="2400" dirty="0" smtClean="0"/>
              <a:t>Attention: A chaque coup de vent de sable, nettoyer les modules tous les jours.</a:t>
            </a:r>
          </a:p>
          <a:p>
            <a:pPr lvl="1"/>
            <a:endParaRPr lang="fr-FR" sz="2400" dirty="0" smtClean="0"/>
          </a:p>
          <a:p>
            <a:pPr marL="285750" indent="-285750">
              <a:buFont typeface="Wingdings" panose="05000000000000000000" pitchFamily="2" charset="2"/>
              <a:buChar char="q"/>
            </a:pPr>
            <a:r>
              <a:rPr lang="fr-FR" sz="2800" b="1" dirty="0" smtClean="0">
                <a:solidFill>
                  <a:srgbClr val="CC3399"/>
                </a:solidFill>
              </a:rPr>
              <a:t>Les batteries</a:t>
            </a:r>
          </a:p>
          <a:p>
            <a:pPr marL="742950" lvl="1" indent="-285750">
              <a:buFont typeface="Wingdings" panose="05000000000000000000" pitchFamily="2" charset="2"/>
              <a:buChar char="Ø"/>
            </a:pPr>
            <a:r>
              <a:rPr lang="fr-FR" sz="2400" dirty="0" smtClean="0"/>
              <a:t>Effectuer un contrôle visuel des bornes et des connexions;</a:t>
            </a:r>
          </a:p>
          <a:p>
            <a:pPr marL="742950" lvl="1" indent="-285750">
              <a:buFont typeface="Wingdings" panose="05000000000000000000" pitchFamily="2" charset="2"/>
              <a:buChar char="Ø"/>
            </a:pPr>
            <a:r>
              <a:rPr lang="fr-FR" sz="2400" dirty="0" smtClean="0"/>
              <a:t>Nettoyer les bacs et les couvercles avec une balayette ou pinceau non métallique.</a:t>
            </a:r>
            <a:endParaRPr lang="fr-FR" sz="2400" dirty="0"/>
          </a:p>
        </p:txBody>
      </p:sp>
      <p:sp>
        <p:nvSpPr>
          <p:cNvPr id="10" name="ZoneTexte 9"/>
          <p:cNvSpPr txBox="1"/>
          <p:nvPr/>
        </p:nvSpPr>
        <p:spPr>
          <a:xfrm>
            <a:off x="3397345" y="489428"/>
            <a:ext cx="5868436" cy="646331"/>
          </a:xfrm>
          <a:prstGeom prst="rect">
            <a:avLst/>
          </a:prstGeom>
          <a:solidFill>
            <a:srgbClr val="00B050"/>
          </a:solidFill>
        </p:spPr>
        <p:txBody>
          <a:bodyPr wrap="square" rtlCol="0">
            <a:spAutoFit/>
          </a:bodyPr>
          <a:lstStyle/>
          <a:p>
            <a:pPr algn="ctr"/>
            <a:r>
              <a:rPr lang="fr-FR" sz="3600" b="1" dirty="0" smtClean="0"/>
              <a:t>MAINTENANCE DES SPV</a:t>
            </a:r>
            <a:endParaRPr lang="fr-FR" sz="3600" b="1" dirty="0"/>
          </a:p>
        </p:txBody>
      </p:sp>
    </p:spTree>
    <p:extLst>
      <p:ext uri="{BB962C8B-B14F-4D97-AF65-F5344CB8AC3E}">
        <p14:creationId xmlns:p14="http://schemas.microsoft.com/office/powerpoint/2010/main" val="318514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à coins arrondis 3"/>
          <p:cNvSpPr/>
          <p:nvPr/>
        </p:nvSpPr>
        <p:spPr>
          <a:xfrm>
            <a:off x="566057" y="2328862"/>
            <a:ext cx="10529887" cy="2200275"/>
          </a:xfrm>
          <a:prstGeom prst="roundRect">
            <a:avLst/>
          </a:prstGeom>
          <a:gradFill>
            <a:gsLst>
              <a:gs pos="3000">
                <a:schemeClr val="accent1">
                  <a:alpha val="2000"/>
                  <a:lumMod val="55000"/>
                </a:schemeClr>
              </a:gs>
              <a:gs pos="50000">
                <a:srgbClr val="019A86">
                  <a:shade val="67500"/>
                  <a:satMod val="115000"/>
                  <a:lumMod val="94000"/>
                  <a:alpha val="56000"/>
                </a:srgbClr>
              </a:gs>
              <a:gs pos="98000">
                <a:srgbClr val="019A86">
                  <a:shade val="100000"/>
                  <a:satMod val="115000"/>
                  <a:alpha val="48000"/>
                </a:srgbClr>
              </a:gs>
            </a:gsLst>
            <a:path path="circle">
              <a:fillToRect l="100000" t="100000"/>
            </a:path>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00"/>
                </a:solidFill>
              </a:rPr>
              <a:t>CHAPITRE </a:t>
            </a:r>
            <a:r>
              <a:rPr lang="fr-FR" sz="4000" b="1" dirty="0" smtClean="0">
                <a:solidFill>
                  <a:srgbClr val="FFFF00"/>
                </a:solidFill>
              </a:rPr>
              <a:t>IV: </a:t>
            </a:r>
            <a:endParaRPr lang="fr-FR" sz="4000" b="1" dirty="0">
              <a:solidFill>
                <a:srgbClr val="FFFF00"/>
              </a:solidFill>
            </a:endParaRPr>
          </a:p>
          <a:p>
            <a:pPr algn="ctr"/>
            <a:endParaRPr lang="fr-FR" sz="4000" b="1" dirty="0">
              <a:solidFill>
                <a:srgbClr val="FFFF00"/>
              </a:solidFill>
            </a:endParaRPr>
          </a:p>
          <a:p>
            <a:pPr algn="ctr"/>
            <a:r>
              <a:rPr lang="fr-FR" sz="4000" b="1" dirty="0" smtClean="0">
                <a:solidFill>
                  <a:srgbClr val="FFFF00"/>
                </a:solidFill>
              </a:rPr>
              <a:t>Généralités sur les lampadaires solaires</a:t>
            </a:r>
          </a:p>
          <a:p>
            <a:pPr algn="ctr"/>
            <a:endParaRPr lang="fr-FR" dirty="0">
              <a:solidFill>
                <a:srgbClr val="FFFF00"/>
              </a:solidFill>
            </a:endParaRPr>
          </a:p>
        </p:txBody>
      </p:sp>
    </p:spTree>
    <p:extLst>
      <p:ext uri="{BB962C8B-B14F-4D97-AF65-F5344CB8AC3E}">
        <p14:creationId xmlns:p14="http://schemas.microsoft.com/office/powerpoint/2010/main" val="195733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ZoneTexte 8"/>
          <p:cNvSpPr txBox="1"/>
          <p:nvPr/>
        </p:nvSpPr>
        <p:spPr>
          <a:xfrm>
            <a:off x="811245" y="1948870"/>
            <a:ext cx="10607040" cy="2554545"/>
          </a:xfrm>
          <a:prstGeom prst="rect">
            <a:avLst/>
          </a:prstGeom>
          <a:solidFill>
            <a:srgbClr val="00B050"/>
          </a:solidFill>
          <a:ln w="57150">
            <a:solidFill>
              <a:srgbClr val="FF0000"/>
            </a:solidFill>
          </a:ln>
        </p:spPr>
        <p:txBody>
          <a:bodyPr wrap="square" rtlCol="0">
            <a:spAutoFit/>
          </a:bodyPr>
          <a:lstStyle/>
          <a:p>
            <a:pPr algn="ctr"/>
            <a:r>
              <a:rPr lang="fr-FR" sz="4000" b="1" dirty="0" smtClean="0">
                <a:solidFill>
                  <a:srgbClr val="FFFF00"/>
                </a:solidFill>
              </a:rPr>
              <a:t>PLAN</a:t>
            </a:r>
          </a:p>
          <a:p>
            <a:r>
              <a:rPr lang="fr-FR" sz="4000" b="1" dirty="0" smtClean="0">
                <a:solidFill>
                  <a:srgbClr val="FFFF00"/>
                </a:solidFill>
              </a:rPr>
              <a:t>I- Définition des lampadaires solaires</a:t>
            </a:r>
          </a:p>
          <a:p>
            <a:r>
              <a:rPr lang="fr-FR" sz="4000" b="1" dirty="0" smtClean="0">
                <a:solidFill>
                  <a:srgbClr val="FFFF00"/>
                </a:solidFill>
              </a:rPr>
              <a:t>II- Typologie des lampadaires solaires</a:t>
            </a:r>
          </a:p>
          <a:p>
            <a:endParaRPr lang="fr-FR" sz="4000" b="1" dirty="0">
              <a:solidFill>
                <a:srgbClr val="FFFF00"/>
              </a:solidFill>
            </a:endParaRPr>
          </a:p>
        </p:txBody>
      </p:sp>
    </p:spTree>
    <p:extLst>
      <p:ext uri="{BB962C8B-B14F-4D97-AF65-F5344CB8AC3E}">
        <p14:creationId xmlns:p14="http://schemas.microsoft.com/office/powerpoint/2010/main" val="302237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3993401" cy="369332"/>
          </a:xfrm>
          <a:prstGeom prst="rect">
            <a:avLst/>
          </a:prstGeom>
          <a:ln>
            <a:solidFill>
              <a:schemeClr val="tx1"/>
            </a:solidFill>
          </a:ln>
        </p:spPr>
        <p:txBody>
          <a:bodyPr wrap="none">
            <a:spAutoFit/>
          </a:bodyPr>
          <a:lstStyle/>
          <a:p>
            <a:r>
              <a:rPr lang="fr-FR" b="1" dirty="0">
                <a:latin typeface="Arial" panose="020B0604020202020204" pitchFamily="34" charset="0"/>
                <a:cs typeface="Arial" panose="020B0604020202020204" pitchFamily="34" charset="0"/>
              </a:rPr>
              <a:t>I. Lampadaires solaires/ Définition </a:t>
            </a:r>
          </a:p>
        </p:txBody>
      </p:sp>
      <p:sp>
        <p:nvSpPr>
          <p:cNvPr id="10" name="Rectangle 9">
            <a:extLst>
              <a:ext uri="{FF2B5EF4-FFF2-40B4-BE49-F238E27FC236}">
                <a16:creationId xmlns:a16="http://schemas.microsoft.com/office/drawing/2014/main" id="{0F7D53F2-FD6F-4922-B96F-989941950BE8}"/>
              </a:ext>
            </a:extLst>
          </p:cNvPr>
          <p:cNvSpPr/>
          <p:nvPr/>
        </p:nvSpPr>
        <p:spPr>
          <a:xfrm>
            <a:off x="220437" y="2231088"/>
            <a:ext cx="6029732" cy="4401205"/>
          </a:xfrm>
          <a:prstGeom prst="rect">
            <a:avLst/>
          </a:prstGeom>
          <a:solidFill>
            <a:schemeClr val="accent2">
              <a:lumMod val="40000"/>
              <a:lumOff val="60000"/>
            </a:schemeClr>
          </a:solidFill>
        </p:spPr>
        <p:txBody>
          <a:bodyPr wrap="square">
            <a:spAutoFit/>
          </a:bodyPr>
          <a:lstStyle/>
          <a:p>
            <a:pPr algn="just">
              <a:buFont typeface="Wingdings" panose="05000000000000000000" pitchFamily="2" charset="2"/>
              <a:buChar char="q"/>
            </a:pPr>
            <a:r>
              <a:rPr lang="fr-FR" sz="2000" dirty="0"/>
              <a:t>Systèmes d’éclairage public autonome</a:t>
            </a:r>
          </a:p>
          <a:p>
            <a:pPr algn="just">
              <a:buFont typeface="Wingdings" panose="05000000000000000000" pitchFamily="2" charset="2"/>
              <a:buChar char="q"/>
            </a:pPr>
            <a:r>
              <a:rPr lang="fr-FR" sz="2000" dirty="0"/>
              <a:t>Basé sur le principe de la conversion photovoltaïque</a:t>
            </a:r>
          </a:p>
          <a:p>
            <a:pPr algn="just">
              <a:buFont typeface="Wingdings" panose="05000000000000000000" pitchFamily="2" charset="2"/>
              <a:buChar char="q"/>
            </a:pPr>
            <a:r>
              <a:rPr lang="fr-FR" sz="2000" dirty="0"/>
              <a:t>Production de l’énergie électrique en journée </a:t>
            </a:r>
          </a:p>
          <a:p>
            <a:pPr algn="just">
              <a:buFont typeface="Wingdings" panose="05000000000000000000" pitchFamily="2" charset="2"/>
              <a:buChar char="q"/>
            </a:pPr>
            <a:r>
              <a:rPr lang="fr-FR" sz="2000" dirty="0"/>
              <a:t>Stockage dans une batterie pour  utilisation nocturne</a:t>
            </a:r>
          </a:p>
          <a:p>
            <a:pPr algn="just">
              <a:buFont typeface="Wingdings" panose="05000000000000000000" pitchFamily="2" charset="2"/>
              <a:buChar char="q"/>
            </a:pPr>
            <a:r>
              <a:rPr lang="fr-FR" sz="2000" dirty="0"/>
              <a:t>Mise en marche et arrêt automatique</a:t>
            </a:r>
          </a:p>
          <a:p>
            <a:pPr algn="just"/>
            <a:r>
              <a:rPr lang="fr-FR" sz="2000" dirty="0"/>
              <a:t>Avantages: </a:t>
            </a:r>
          </a:p>
          <a:p>
            <a:pPr marL="285750" indent="-285750" algn="just">
              <a:buFont typeface="Wingdings" panose="05000000000000000000" pitchFamily="2" charset="2"/>
              <a:buChar char="v"/>
            </a:pPr>
            <a:r>
              <a:rPr lang="fr-FR" sz="2000" dirty="0">
                <a:cs typeface="Arial" panose="020B0604020202020204" pitchFamily="34" charset="0"/>
              </a:rPr>
              <a:t>Réduction des factures énergétiques et d’émission de GES</a:t>
            </a:r>
          </a:p>
          <a:p>
            <a:pPr marL="285750" indent="-285750" algn="just">
              <a:buFont typeface="Wingdings" panose="05000000000000000000" pitchFamily="2" charset="2"/>
              <a:buChar char="v"/>
            </a:pPr>
            <a:r>
              <a:rPr lang="fr-FR" sz="2000" dirty="0"/>
              <a:t>Coûts de fonctionnement pratiquement nuls</a:t>
            </a:r>
          </a:p>
          <a:p>
            <a:pPr marL="285750" indent="-285750" algn="just">
              <a:buFont typeface="Wingdings" panose="05000000000000000000" pitchFamily="2" charset="2"/>
              <a:buChar char="v"/>
            </a:pPr>
            <a:r>
              <a:rPr lang="fr-FR" sz="2000" dirty="0"/>
              <a:t>Longue durée de vie (20 à 25 ans) des modules PV</a:t>
            </a:r>
          </a:p>
          <a:p>
            <a:pPr algn="just"/>
            <a:r>
              <a:rPr lang="fr-FR" sz="2000" dirty="0" smtClean="0"/>
              <a:t>Principaux inconvénients:</a:t>
            </a:r>
            <a:endParaRPr lang="fr-FR" sz="2000" dirty="0"/>
          </a:p>
          <a:p>
            <a:pPr marL="285750" indent="-285750" algn="just">
              <a:buFont typeface="Wingdings" panose="05000000000000000000" pitchFamily="2" charset="2"/>
              <a:buChar char="v"/>
            </a:pPr>
            <a:r>
              <a:rPr lang="fr-FR" sz="2000" dirty="0">
                <a:cs typeface="Arial" panose="020B0604020202020204" pitchFamily="34" charset="0"/>
              </a:rPr>
              <a:t>Coûts d’investissement plus </a:t>
            </a:r>
            <a:r>
              <a:rPr lang="fr-FR" sz="2000" dirty="0" smtClean="0">
                <a:cs typeface="Arial" panose="020B0604020202020204" pitchFamily="34" charset="0"/>
              </a:rPr>
              <a:t>élevés </a:t>
            </a:r>
            <a:r>
              <a:rPr lang="fr-FR" sz="2000" dirty="0">
                <a:cs typeface="Arial" panose="020B0604020202020204" pitchFamily="34" charset="0"/>
              </a:rPr>
              <a:t>que les lampadaires </a:t>
            </a:r>
            <a:r>
              <a:rPr lang="fr-FR" sz="2000" dirty="0" smtClean="0">
                <a:cs typeface="Arial" panose="020B0604020202020204" pitchFamily="34" charset="0"/>
              </a:rPr>
              <a:t>conventionnels</a:t>
            </a:r>
            <a:endParaRPr lang="fr-FR" sz="2000" dirty="0">
              <a:cs typeface="Arial" panose="020B0604020202020204" pitchFamily="34" charset="0"/>
            </a:endParaRPr>
          </a:p>
          <a:p>
            <a:pPr marL="285750" indent="-285750" algn="just">
              <a:buFont typeface="Wingdings" panose="05000000000000000000" pitchFamily="2" charset="2"/>
              <a:buChar char="v"/>
            </a:pPr>
            <a:r>
              <a:rPr lang="fr-FR" sz="2000" dirty="0">
                <a:cs typeface="Arial" panose="020B0604020202020204" pitchFamily="34" charset="0"/>
              </a:rPr>
              <a:t>Difficulté d’accès aux batteries en cas de défaillance</a:t>
            </a:r>
          </a:p>
        </p:txBody>
      </p:sp>
      <p:pic>
        <p:nvPicPr>
          <p:cNvPr id="11" name="Image 10">
            <a:extLst>
              <a:ext uri="{FF2B5EF4-FFF2-40B4-BE49-F238E27FC236}">
                <a16:creationId xmlns:a16="http://schemas.microsoft.com/office/drawing/2014/main" id="{982F3DD6-34E8-48BF-A81F-DF94EC1898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2217" y="1853605"/>
            <a:ext cx="1879147" cy="1879147"/>
          </a:xfrm>
          <a:prstGeom prst="rect">
            <a:avLst/>
          </a:prstGeom>
        </p:spPr>
      </p:pic>
      <p:pic>
        <p:nvPicPr>
          <p:cNvPr id="13" name="Image 12">
            <a:extLst>
              <a:ext uri="{FF2B5EF4-FFF2-40B4-BE49-F238E27FC236}">
                <a16:creationId xmlns:a16="http://schemas.microsoft.com/office/drawing/2014/main" id="{F53C3D25-E6EF-4A79-BD93-6ACD6687E0D1}"/>
              </a:ext>
            </a:extLst>
          </p:cNvPr>
          <p:cNvPicPr/>
          <p:nvPr/>
        </p:nvPicPr>
        <p:blipFill>
          <a:blip r:embed="rId7"/>
          <a:stretch>
            <a:fillRect/>
          </a:stretch>
        </p:blipFill>
        <p:spPr>
          <a:xfrm>
            <a:off x="6460838" y="4324509"/>
            <a:ext cx="3350260" cy="23762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5460" y="1438791"/>
            <a:ext cx="2167799" cy="3248258"/>
          </a:xfrm>
          <a:prstGeom prst="rect">
            <a:avLst/>
          </a:prstGeom>
        </p:spPr>
      </p:pic>
    </p:spTree>
    <p:extLst>
      <p:ext uri="{BB962C8B-B14F-4D97-AF65-F5344CB8AC3E}">
        <p14:creationId xmlns:p14="http://schemas.microsoft.com/office/powerpoint/2010/main" val="44214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4339650" cy="369332"/>
          </a:xfrm>
          <a:prstGeom prst="rect">
            <a:avLst/>
          </a:prstGeom>
          <a:ln>
            <a:solidFill>
              <a:schemeClr val="tx1"/>
            </a:solidFill>
          </a:ln>
        </p:spPr>
        <p:txBody>
          <a:bodyPr wrap="none">
            <a:spAutoFit/>
          </a:bodyPr>
          <a:lstStyle/>
          <a:p>
            <a:r>
              <a:rPr lang="fr-FR" b="1" dirty="0">
                <a:latin typeface="Arial" panose="020B0604020202020204" pitchFamily="34" charset="0"/>
                <a:cs typeface="Arial" panose="020B0604020202020204" pitchFamily="34" charset="0"/>
              </a:rPr>
              <a:t>I. Lampadaires solaires/ </a:t>
            </a:r>
            <a:r>
              <a:rPr lang="fr-FR" b="1" dirty="0" smtClean="0">
                <a:latin typeface="Arial" panose="020B0604020202020204" pitchFamily="34" charset="0"/>
                <a:cs typeface="Arial" panose="020B0604020202020204" pitchFamily="34" charset="0"/>
              </a:rPr>
              <a:t>Composition </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F7D53F2-FD6F-4922-B96F-989941950BE8}"/>
              </a:ext>
            </a:extLst>
          </p:cNvPr>
          <p:cNvSpPr/>
          <p:nvPr/>
        </p:nvSpPr>
        <p:spPr>
          <a:xfrm>
            <a:off x="210435" y="2142818"/>
            <a:ext cx="6561218" cy="4708981"/>
          </a:xfrm>
          <a:prstGeom prst="rect">
            <a:avLst/>
          </a:prstGeom>
          <a:solidFill>
            <a:schemeClr val="accent2">
              <a:lumMod val="40000"/>
              <a:lumOff val="60000"/>
            </a:schemeClr>
          </a:solidFill>
        </p:spPr>
        <p:txBody>
          <a:bodyPr wrap="square">
            <a:spAutoFit/>
          </a:bodyPr>
          <a:lstStyle/>
          <a:p>
            <a:pPr marL="342900" lvl="0" indent="-342900" algn="just">
              <a:lnSpc>
                <a:spcPct val="150000"/>
              </a:lnSpc>
              <a:spcAft>
                <a:spcPts val="0"/>
              </a:spcAft>
              <a:buFont typeface="Symbol" panose="05050102010706020507" pitchFamily="18" charset="2"/>
              <a:buChar char=""/>
            </a:pPr>
            <a:r>
              <a:rPr lang="fr-FR" sz="2000" dirty="0">
                <a:ea typeface="Calibri" panose="020F0502020204030204" pitchFamily="34" charset="0"/>
                <a:cs typeface="Arial" panose="020B0604020202020204" pitchFamily="34" charset="0"/>
              </a:rPr>
              <a:t>Des modules solaires photovoltaïques : (généralement un ou deux) ;</a:t>
            </a:r>
          </a:p>
          <a:p>
            <a:pPr marL="342900" lvl="0" indent="-342900" algn="just">
              <a:lnSpc>
                <a:spcPct val="150000"/>
              </a:lnSpc>
              <a:spcAft>
                <a:spcPts val="0"/>
              </a:spcAft>
              <a:buFont typeface="Symbol" panose="05050102010706020507" pitchFamily="18" charset="2"/>
              <a:buChar char=""/>
            </a:pPr>
            <a:r>
              <a:rPr lang="fr-FR" sz="2000" dirty="0">
                <a:ea typeface="Calibri" panose="020F0502020204030204" pitchFamily="34" charset="0"/>
                <a:cs typeface="Arial" panose="020B0604020202020204" pitchFamily="34" charset="0"/>
              </a:rPr>
              <a:t>Des batteries solaires (généralement une ou deux batteries)</a:t>
            </a:r>
          </a:p>
          <a:p>
            <a:pPr marL="342900" lvl="0" indent="-342900" algn="just">
              <a:lnSpc>
                <a:spcPct val="150000"/>
              </a:lnSpc>
              <a:spcAft>
                <a:spcPts val="0"/>
              </a:spcAft>
              <a:buFont typeface="Symbol" panose="05050102010706020507" pitchFamily="18" charset="2"/>
              <a:buChar char=""/>
            </a:pPr>
            <a:r>
              <a:rPr lang="fr-FR" sz="2000" dirty="0">
                <a:ea typeface="Calibri" panose="020F0502020204030204" pitchFamily="34" charset="0"/>
                <a:cs typeface="Arial" panose="020B0604020202020204" pitchFamily="34" charset="0"/>
              </a:rPr>
              <a:t>Un contrôleur de charge de batteries ;</a:t>
            </a:r>
          </a:p>
          <a:p>
            <a:pPr marL="342900" lvl="0" indent="-342900" algn="just">
              <a:lnSpc>
                <a:spcPct val="150000"/>
              </a:lnSpc>
              <a:spcAft>
                <a:spcPts val="0"/>
              </a:spcAft>
              <a:buFont typeface="Symbol" panose="05050102010706020507" pitchFamily="18" charset="2"/>
              <a:buChar char=""/>
            </a:pPr>
            <a:r>
              <a:rPr lang="fr-FR" sz="2000" dirty="0">
                <a:ea typeface="Calibri" panose="020F0502020204030204" pitchFamily="34" charset="0"/>
                <a:cs typeface="Arial" panose="020B0604020202020204" pitchFamily="34" charset="0"/>
              </a:rPr>
              <a:t>Un luminaire généralement à LED ;</a:t>
            </a:r>
          </a:p>
          <a:p>
            <a:pPr marL="342900" lvl="0" indent="-342900" algn="just">
              <a:lnSpc>
                <a:spcPct val="150000"/>
              </a:lnSpc>
              <a:spcAft>
                <a:spcPts val="0"/>
              </a:spcAft>
              <a:buFont typeface="Symbol" panose="05050102010706020507" pitchFamily="18" charset="2"/>
              <a:buChar char=""/>
            </a:pPr>
            <a:r>
              <a:rPr lang="fr-FR" sz="2000" dirty="0">
                <a:ea typeface="Calibri" panose="020F0502020204030204" pitchFamily="34" charset="0"/>
                <a:cs typeface="Arial" panose="020B0604020202020204" pitchFamily="34" charset="0"/>
              </a:rPr>
              <a:t>Une loge pour l’appareillage électronique de contrôle-commande dont l’interrupteur crépusculaire ;</a:t>
            </a:r>
          </a:p>
          <a:p>
            <a:pPr marL="342900" lvl="0" indent="-342900" algn="just">
              <a:lnSpc>
                <a:spcPct val="150000"/>
              </a:lnSpc>
              <a:spcAft>
                <a:spcPts val="800"/>
              </a:spcAft>
              <a:buFont typeface="Symbol" panose="05050102010706020507" pitchFamily="18" charset="2"/>
              <a:buChar char=""/>
            </a:pPr>
            <a:r>
              <a:rPr lang="fr-FR" sz="2000" dirty="0">
                <a:ea typeface="Calibri" panose="020F0502020204030204" pitchFamily="34" charset="0"/>
                <a:cs typeface="Arial" panose="020B0604020202020204" pitchFamily="34" charset="0"/>
              </a:rPr>
              <a:t>Une structure métallique constituée d’un </a:t>
            </a:r>
            <a:r>
              <a:rPr lang="fr-FR" sz="2000" dirty="0" smtClean="0">
                <a:ea typeface="Calibri" panose="020F0502020204030204" pitchFamily="34" charset="0"/>
                <a:cs typeface="Arial" panose="020B0604020202020204" pitchFamily="34" charset="0"/>
              </a:rPr>
              <a:t>mât </a:t>
            </a:r>
            <a:r>
              <a:rPr lang="fr-FR" sz="2000" dirty="0">
                <a:ea typeface="Calibri" panose="020F0502020204030204" pitchFamily="34" charset="0"/>
                <a:cs typeface="Arial" panose="020B0604020202020204" pitchFamily="34" charset="0"/>
              </a:rPr>
              <a:t>et d’une crosse.</a:t>
            </a:r>
          </a:p>
        </p:txBody>
      </p:sp>
      <p:pic>
        <p:nvPicPr>
          <p:cNvPr id="11" name="Image 10">
            <a:extLst>
              <a:ext uri="{FF2B5EF4-FFF2-40B4-BE49-F238E27FC236}">
                <a16:creationId xmlns:a16="http://schemas.microsoft.com/office/drawing/2014/main" id="{112FBFD8-FE2C-497A-A940-0748221E7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4273" y="1688388"/>
            <a:ext cx="3766858" cy="5140430"/>
          </a:xfrm>
          <a:prstGeom prst="rect">
            <a:avLst/>
          </a:prstGeom>
        </p:spPr>
      </p:pic>
    </p:spTree>
    <p:extLst>
      <p:ext uri="{BB962C8B-B14F-4D97-AF65-F5344CB8AC3E}">
        <p14:creationId xmlns:p14="http://schemas.microsoft.com/office/powerpoint/2010/main" val="407608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6032421" cy="369332"/>
          </a:xfrm>
          <a:prstGeom prst="rect">
            <a:avLst/>
          </a:prstGeom>
          <a:ln>
            <a:solidFill>
              <a:schemeClr val="tx1"/>
            </a:solidFill>
          </a:ln>
        </p:spPr>
        <p:txBody>
          <a:bodyPr wrap="none">
            <a:spAutoFit/>
          </a:bodyPr>
          <a:lstStyle/>
          <a:p>
            <a:r>
              <a:rPr lang="fr-FR" b="1" dirty="0">
                <a:latin typeface="Arial" panose="020B0604020202020204" pitchFamily="34" charset="0"/>
                <a:cs typeface="Arial" panose="020B0604020202020204" pitchFamily="34" charset="0"/>
              </a:rPr>
              <a:t>I. Lampadaires solaires/ </a:t>
            </a:r>
            <a:r>
              <a:rPr lang="fr-FR" b="1" dirty="0" smtClean="0">
                <a:latin typeface="Arial" panose="020B0604020202020204" pitchFamily="34" charset="0"/>
                <a:cs typeface="Arial" panose="020B0604020202020204" pitchFamily="34" charset="0"/>
              </a:rPr>
              <a:t>Principe de Fonctionnement </a:t>
            </a:r>
            <a:endParaRPr lang="fr-FR" b="1"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CD8CE6ED-A865-47DC-9B47-628F189C4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1" y="2152265"/>
            <a:ext cx="3459577" cy="2855194"/>
          </a:xfrm>
          <a:prstGeom prst="rect">
            <a:avLst/>
          </a:prstGeom>
        </p:spPr>
      </p:pic>
      <p:sp>
        <p:nvSpPr>
          <p:cNvPr id="11" name="Rectangle 10">
            <a:extLst>
              <a:ext uri="{FF2B5EF4-FFF2-40B4-BE49-F238E27FC236}">
                <a16:creationId xmlns:a16="http://schemas.microsoft.com/office/drawing/2014/main" id="{0F7D53F2-FD6F-4922-B96F-989941950BE8}"/>
              </a:ext>
            </a:extLst>
          </p:cNvPr>
          <p:cNvSpPr/>
          <p:nvPr/>
        </p:nvSpPr>
        <p:spPr>
          <a:xfrm>
            <a:off x="3762740" y="2210487"/>
            <a:ext cx="4296632" cy="4093428"/>
          </a:xfrm>
          <a:prstGeom prst="rect">
            <a:avLst/>
          </a:prstGeom>
          <a:solidFill>
            <a:schemeClr val="accent2">
              <a:lumMod val="40000"/>
              <a:lumOff val="60000"/>
            </a:schemeClr>
          </a:solidFill>
        </p:spPr>
        <p:txBody>
          <a:bodyPr wrap="square">
            <a:spAutoFit/>
          </a:bodyPr>
          <a:lstStyle/>
          <a:p>
            <a:pPr marL="285750" indent="-285750" algn="just">
              <a:buFont typeface="Wingdings" panose="05000000000000000000" pitchFamily="2" charset="2"/>
              <a:buChar char="q"/>
            </a:pPr>
            <a:r>
              <a:rPr lang="fr-FR" sz="2000" b="1" dirty="0">
                <a:cs typeface="Arial" panose="020B0604020202020204" pitchFamily="34" charset="0"/>
              </a:rPr>
              <a:t>En mode charge</a:t>
            </a:r>
            <a:r>
              <a:rPr lang="fr-FR" sz="2000" dirty="0">
                <a:cs typeface="Arial" panose="020B0604020202020204" pitchFamily="34" charset="0"/>
              </a:rPr>
              <a:t>:</a:t>
            </a:r>
          </a:p>
          <a:p>
            <a:pPr algn="just"/>
            <a:r>
              <a:rPr lang="fr-FR" sz="2000" dirty="0">
                <a:cs typeface="Arial" panose="020B0604020202020204" pitchFamily="34" charset="0"/>
              </a:rPr>
              <a:t>Le jour ou en présence d’un bon éclairement, les batteries se chargent en puisant l’énergie des modules PV à travers le régulateur.</a:t>
            </a:r>
          </a:p>
          <a:p>
            <a:pPr algn="just"/>
            <a:endParaRPr lang="fr-FR" sz="2000" dirty="0">
              <a:cs typeface="Arial" panose="020B0604020202020204" pitchFamily="34" charset="0"/>
            </a:endParaRPr>
          </a:p>
          <a:p>
            <a:pPr marL="342900" indent="-342900" algn="just">
              <a:buFont typeface="Wingdings" panose="05000000000000000000" pitchFamily="2" charset="2"/>
              <a:buChar char="q"/>
            </a:pPr>
            <a:r>
              <a:rPr lang="fr-FR" sz="2000" b="1" dirty="0">
                <a:cs typeface="Arial" panose="020B0604020202020204" pitchFamily="34" charset="0"/>
              </a:rPr>
              <a:t>En mode de décharge:</a:t>
            </a:r>
          </a:p>
          <a:p>
            <a:pPr algn="just"/>
            <a:r>
              <a:rPr lang="fr-FR" sz="2000" dirty="0">
                <a:cs typeface="Arial" panose="020B0604020202020204" pitchFamily="34" charset="0"/>
              </a:rPr>
              <a:t>La nuit ou en cas de baisse considérable de l’éclairement , le lampadaire est allumé par un interrupteur crépusculaire, les batteries libèrent ainsi l’énergie emmagasinée le jour pour l’alimentation de la lampe.</a:t>
            </a:r>
          </a:p>
        </p:txBody>
      </p:sp>
      <p:pic>
        <p:nvPicPr>
          <p:cNvPr id="12" name="Image 11">
            <a:extLst>
              <a:ext uri="{FF2B5EF4-FFF2-40B4-BE49-F238E27FC236}">
                <a16:creationId xmlns:a16="http://schemas.microsoft.com/office/drawing/2014/main" id="{41ED60C8-AB67-4FDA-84C8-41E079C66A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0946" y="3382150"/>
            <a:ext cx="3290566" cy="2914704"/>
          </a:xfrm>
          <a:prstGeom prst="rect">
            <a:avLst/>
          </a:prstGeom>
        </p:spPr>
      </p:pic>
    </p:spTree>
    <p:extLst>
      <p:ext uri="{BB962C8B-B14F-4D97-AF65-F5344CB8AC3E}">
        <p14:creationId xmlns:p14="http://schemas.microsoft.com/office/powerpoint/2010/main" val="103937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446359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Typologie des Lampadaires solaires</a:t>
            </a:r>
            <a:endParaRPr lang="fr-FR" b="1" dirty="0">
              <a:latin typeface="Arial" panose="020B0604020202020204" pitchFamily="34" charset="0"/>
              <a:cs typeface="Arial" panose="020B0604020202020204" pitchFamily="34" charset="0"/>
            </a:endParaRPr>
          </a:p>
        </p:txBody>
      </p:sp>
      <p:graphicFrame>
        <p:nvGraphicFramePr>
          <p:cNvPr id="10" name="Diagramme 9">
            <a:extLst>
              <a:ext uri="{FF2B5EF4-FFF2-40B4-BE49-F238E27FC236}">
                <a16:creationId xmlns:a16="http://schemas.microsoft.com/office/drawing/2014/main" id="{502EAD53-C18C-4DA8-B4FF-21265FFD8BC1}"/>
              </a:ext>
            </a:extLst>
          </p:cNvPr>
          <p:cNvGraphicFramePr/>
          <p:nvPr>
            <p:extLst>
              <p:ext uri="{D42A27DB-BD31-4B8C-83A1-F6EECF244321}">
                <p14:modId xmlns:p14="http://schemas.microsoft.com/office/powerpoint/2010/main" val="4232505343"/>
              </p:ext>
            </p:extLst>
          </p:nvPr>
        </p:nvGraphicFramePr>
        <p:xfrm>
          <a:off x="2110057" y="2179054"/>
          <a:ext cx="8260577" cy="22995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Image 10">
            <a:extLst>
              <a:ext uri="{FF2B5EF4-FFF2-40B4-BE49-F238E27FC236}">
                <a16:creationId xmlns:a16="http://schemas.microsoft.com/office/drawing/2014/main" id="{E74ABE7B-619D-4F4C-886B-00F48846BED3}"/>
              </a:ext>
            </a:extLst>
          </p:cNvPr>
          <p:cNvPicPr>
            <a:picLocks noChangeAspect="1"/>
          </p:cNvPicPr>
          <p:nvPr/>
        </p:nvPicPr>
        <p:blipFill>
          <a:blip r:embed="rId11"/>
          <a:stretch>
            <a:fillRect/>
          </a:stretch>
        </p:blipFill>
        <p:spPr>
          <a:xfrm>
            <a:off x="2373011" y="4438469"/>
            <a:ext cx="1889279" cy="2297773"/>
          </a:xfrm>
          <a:prstGeom prst="rect">
            <a:avLst/>
          </a:prstGeom>
        </p:spPr>
      </p:pic>
      <p:pic>
        <p:nvPicPr>
          <p:cNvPr id="12" name="Image 11">
            <a:extLst>
              <a:ext uri="{FF2B5EF4-FFF2-40B4-BE49-F238E27FC236}">
                <a16:creationId xmlns:a16="http://schemas.microsoft.com/office/drawing/2014/main" id="{C20EA213-2B4B-41F4-93DF-66FACCD0BC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10801" y="4389041"/>
            <a:ext cx="1620432" cy="2297773"/>
          </a:xfrm>
          <a:prstGeom prst="rect">
            <a:avLst/>
          </a:prstGeom>
        </p:spPr>
      </p:pic>
      <p:pic>
        <p:nvPicPr>
          <p:cNvPr id="13" name="Image 12">
            <a:extLst>
              <a:ext uri="{FF2B5EF4-FFF2-40B4-BE49-F238E27FC236}">
                <a16:creationId xmlns:a16="http://schemas.microsoft.com/office/drawing/2014/main" id="{A7B42D0D-BFA7-4516-B481-4A3C39E84E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3863" y="4413755"/>
            <a:ext cx="2304222" cy="2304222"/>
          </a:xfrm>
          <a:prstGeom prst="rect">
            <a:avLst/>
          </a:prstGeom>
        </p:spPr>
      </p:pic>
    </p:spTree>
    <p:extLst>
      <p:ext uri="{BB962C8B-B14F-4D97-AF65-F5344CB8AC3E}">
        <p14:creationId xmlns:p14="http://schemas.microsoft.com/office/powerpoint/2010/main" val="111390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446359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Typologie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216CCAD-58A9-40AD-A490-5D405D086029}"/>
              </a:ext>
            </a:extLst>
          </p:cNvPr>
          <p:cNvSpPr/>
          <p:nvPr/>
        </p:nvSpPr>
        <p:spPr>
          <a:xfrm>
            <a:off x="3547413" y="2210487"/>
            <a:ext cx="4711465" cy="4478149"/>
          </a:xfrm>
          <a:prstGeom prst="rect">
            <a:avLst/>
          </a:prstGeom>
          <a:solidFill>
            <a:schemeClr val="accent2">
              <a:lumMod val="40000"/>
              <a:lumOff val="60000"/>
            </a:schemeClr>
          </a:solidFill>
        </p:spPr>
        <p:txBody>
          <a:bodyPr wrap="square">
            <a:spAutoFit/>
          </a:bodyPr>
          <a:lstStyle/>
          <a:p>
            <a:pPr lvl="0" algn="just">
              <a:lnSpc>
                <a:spcPct val="150000"/>
              </a:lnSpc>
              <a:spcAft>
                <a:spcPts val="0"/>
              </a:spcAft>
            </a:pPr>
            <a:r>
              <a:rPr lang="fr-FR" sz="1900" b="1" dirty="0">
                <a:ea typeface="Calibri" panose="020F0502020204030204" pitchFamily="34" charset="0"/>
                <a:cs typeface="Arial" panose="020B0604020202020204" pitchFamily="34" charset="0"/>
              </a:rPr>
              <a:t>Le stockage</a:t>
            </a:r>
            <a:r>
              <a:rPr lang="fr-FR" sz="1900" dirty="0">
                <a:ea typeface="Calibri" panose="020F0502020204030204" pitchFamily="34" charset="0"/>
                <a:cs typeface="Arial" panose="020B0604020202020204" pitchFamily="34" charset="0"/>
              </a:rPr>
              <a:t>: 3 technologies disponibles pour les lampadaires solaires</a:t>
            </a:r>
          </a:p>
          <a:p>
            <a:pPr marL="342900" lvl="0" indent="-342900" algn="just">
              <a:lnSpc>
                <a:spcPct val="150000"/>
              </a:lnSpc>
              <a:spcAft>
                <a:spcPts val="0"/>
              </a:spcAft>
              <a:buFont typeface="Wingdings" panose="05000000000000000000" pitchFamily="2" charset="2"/>
              <a:buChar char="v"/>
            </a:pPr>
            <a:r>
              <a:rPr lang="fr-FR" sz="1900" dirty="0">
                <a:ea typeface="Calibri" panose="020F0502020204030204" pitchFamily="34" charset="0"/>
                <a:cs typeface="Arial" panose="020B0604020202020204" pitchFamily="34" charset="0"/>
              </a:rPr>
              <a:t> plomb acide: </a:t>
            </a:r>
            <a:r>
              <a:rPr lang="fr-FR" sz="1900" dirty="0" smtClean="0">
                <a:ea typeface="Calibri" panose="020F0502020204030204" pitchFamily="34" charset="0"/>
                <a:cs typeface="Arial" panose="020B0604020202020204" pitchFamily="34" charset="0"/>
              </a:rPr>
              <a:t>encombrante, </a:t>
            </a:r>
            <a:r>
              <a:rPr lang="fr-FR" sz="1900" dirty="0">
                <a:ea typeface="Calibri" panose="020F0502020204030204" pitchFamily="34" charset="0"/>
                <a:cs typeface="Arial" panose="020B0604020202020204" pitchFamily="34" charset="0"/>
              </a:rPr>
              <a:t>faible durée de vie (1 à 2ans) et moins chère;</a:t>
            </a:r>
          </a:p>
          <a:p>
            <a:pPr marL="342900" lvl="0" indent="-342900" algn="just">
              <a:lnSpc>
                <a:spcPct val="150000"/>
              </a:lnSpc>
              <a:spcAft>
                <a:spcPts val="0"/>
              </a:spcAft>
              <a:buFont typeface="Wingdings" panose="05000000000000000000" pitchFamily="2" charset="2"/>
              <a:buChar char="v"/>
            </a:pPr>
            <a:r>
              <a:rPr lang="fr-FR" sz="1900" dirty="0">
                <a:ea typeface="Calibri" panose="020F0502020204030204" pitchFamily="34" charset="0"/>
                <a:cs typeface="Arial" panose="020B0604020202020204" pitchFamily="34" charset="0"/>
              </a:rPr>
              <a:t>Lithium: peu </a:t>
            </a:r>
            <a:r>
              <a:rPr lang="fr-FR" sz="1900" dirty="0" smtClean="0">
                <a:ea typeface="Calibri" panose="020F0502020204030204" pitchFamily="34" charset="0"/>
                <a:cs typeface="Arial" panose="020B0604020202020204" pitchFamily="34" charset="0"/>
              </a:rPr>
              <a:t>encombrante, </a:t>
            </a:r>
            <a:r>
              <a:rPr lang="fr-FR" sz="1900" dirty="0">
                <a:ea typeface="Calibri" panose="020F0502020204030204" pitchFamily="34" charset="0"/>
                <a:cs typeface="Arial" panose="020B0604020202020204" pitchFamily="34" charset="0"/>
              </a:rPr>
              <a:t>durée de vie (5 ans) et coût relativement </a:t>
            </a:r>
            <a:r>
              <a:rPr lang="fr-FR" sz="1900" dirty="0" smtClean="0">
                <a:ea typeface="Calibri" panose="020F0502020204030204" pitchFamily="34" charset="0"/>
                <a:cs typeface="Arial" panose="020B0604020202020204" pitchFamily="34" charset="0"/>
              </a:rPr>
              <a:t>accessible;</a:t>
            </a:r>
            <a:endParaRPr lang="fr-FR" sz="1900" dirty="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v"/>
            </a:pPr>
            <a:r>
              <a:rPr lang="fr-FR" sz="1900" dirty="0">
                <a:ea typeface="Calibri" panose="020F0502020204030204" pitchFamily="34" charset="0"/>
                <a:cs typeface="Arial" panose="020B0604020202020204" pitchFamily="34" charset="0"/>
              </a:rPr>
              <a:t>Nickel-Métal Hybride: légère, peu </a:t>
            </a:r>
            <a:r>
              <a:rPr lang="fr-FR" sz="1900" dirty="0" smtClean="0">
                <a:ea typeface="Calibri" panose="020F0502020204030204" pitchFamily="34" charset="0"/>
                <a:cs typeface="Arial" panose="020B0604020202020204" pitchFamily="34" charset="0"/>
              </a:rPr>
              <a:t>encombrante, </a:t>
            </a:r>
            <a:r>
              <a:rPr lang="fr-FR" sz="1900" dirty="0">
                <a:ea typeface="Calibri" panose="020F0502020204030204" pitchFamily="34" charset="0"/>
                <a:cs typeface="Arial" panose="020B0604020202020204" pitchFamily="34" charset="0"/>
              </a:rPr>
              <a:t>bonne durée de vie (10 ans), meilleure résistance à la température mais coût relativement élevé.</a:t>
            </a:r>
          </a:p>
        </p:txBody>
      </p:sp>
    </p:spTree>
    <p:extLst>
      <p:ext uri="{BB962C8B-B14F-4D97-AF65-F5344CB8AC3E}">
        <p14:creationId xmlns:p14="http://schemas.microsoft.com/office/powerpoint/2010/main" val="292858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1245" y="1948870"/>
            <a:ext cx="10607040" cy="2554545"/>
          </a:xfrm>
          <a:prstGeom prst="rect">
            <a:avLst/>
          </a:prstGeom>
          <a:solidFill>
            <a:srgbClr val="00B050"/>
          </a:solidFill>
          <a:ln w="57150">
            <a:solidFill>
              <a:srgbClr val="FF0000"/>
            </a:solidFill>
          </a:ln>
        </p:spPr>
        <p:txBody>
          <a:bodyPr wrap="square" rtlCol="0">
            <a:spAutoFit/>
          </a:bodyPr>
          <a:lstStyle/>
          <a:p>
            <a:pPr algn="ctr"/>
            <a:r>
              <a:rPr lang="fr-FR" sz="4000" b="1" dirty="0" smtClean="0">
                <a:solidFill>
                  <a:srgbClr val="FFFF00"/>
                </a:solidFill>
              </a:rPr>
              <a:t>PLAN</a:t>
            </a:r>
          </a:p>
          <a:p>
            <a:r>
              <a:rPr lang="fr-FR" sz="4000" b="1" dirty="0" smtClean="0">
                <a:solidFill>
                  <a:srgbClr val="FFFF00"/>
                </a:solidFill>
              </a:rPr>
              <a:t>I- Sécurité et Protection autour des SPV</a:t>
            </a:r>
          </a:p>
          <a:p>
            <a:r>
              <a:rPr lang="fr-FR" sz="4000" b="1" dirty="0" smtClean="0">
                <a:solidFill>
                  <a:srgbClr val="FFFF00"/>
                </a:solidFill>
              </a:rPr>
              <a:t>II- Maintenance autour des SPV</a:t>
            </a:r>
          </a:p>
          <a:p>
            <a:endParaRPr lang="fr-FR" sz="4000" b="1" dirty="0">
              <a:solidFill>
                <a:srgbClr val="FFFF00"/>
              </a:solidFill>
            </a:endParaRPr>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Tree>
    <p:extLst>
      <p:ext uri="{BB962C8B-B14F-4D97-AF65-F5344CB8AC3E}">
        <p14:creationId xmlns:p14="http://schemas.microsoft.com/office/powerpoint/2010/main" val="1898459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446359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Typologie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07544" y="2252751"/>
            <a:ext cx="6327071" cy="2031325"/>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latin typeface="Arial" panose="020B0604020202020204" pitchFamily="34" charset="0"/>
                <a:cs typeface="Arial" panose="020B0604020202020204" pitchFamily="34" charset="0"/>
              </a:rPr>
              <a:t>Les systèmes à stockage en dessous des modules PV </a:t>
            </a:r>
            <a:r>
              <a:rPr lang="fr-FR" b="1" dirty="0">
                <a:latin typeface="Arial" panose="020B0604020202020204" pitchFamily="34" charset="0"/>
                <a:cs typeface="Arial" panose="020B0604020202020204" pitchFamily="34" charset="0"/>
              </a:rPr>
              <a:t>:</a:t>
            </a:r>
          </a:p>
          <a:p>
            <a:pPr algn="just"/>
            <a:endParaRPr lang="fr-FR"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Possèdent souvent un détecteur de présence </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Possèdent une meilleure ventilation que le type de stockage enterré</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Plusieurs cas de vols ont été répertoriés pour ce type</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coffret renferme (batteries + régulateur)</a:t>
            </a:r>
          </a:p>
        </p:txBody>
      </p:sp>
      <p:sp>
        <p:nvSpPr>
          <p:cNvPr id="11" name="Rectangle 10">
            <a:extLst>
              <a:ext uri="{FF2B5EF4-FFF2-40B4-BE49-F238E27FC236}">
                <a16:creationId xmlns:a16="http://schemas.microsoft.com/office/drawing/2014/main" id="{31F8D4CE-0E6B-4A2D-B562-A5DAF436D947}"/>
              </a:ext>
            </a:extLst>
          </p:cNvPr>
          <p:cNvSpPr/>
          <p:nvPr/>
        </p:nvSpPr>
        <p:spPr>
          <a:xfrm>
            <a:off x="207543" y="4355451"/>
            <a:ext cx="6327071" cy="2308324"/>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latin typeface="Arial" panose="020B0604020202020204" pitchFamily="34" charset="0"/>
                <a:cs typeface="Arial" panose="020B0604020202020204" pitchFamily="34" charset="0"/>
              </a:rPr>
              <a:t>Le système comporte généralement:</a:t>
            </a:r>
          </a:p>
          <a:p>
            <a:pPr algn="just"/>
            <a:endParaRPr lang="fr-FR"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ou deux modules PV polycristallin dans la gamme de 200 W</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Des ampoules LED 50 W, etc.</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mât en acier avec revêtement galvanisé</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Des batteries GEL ou Lithium </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régulateur crépusculaire</a:t>
            </a:r>
          </a:p>
        </p:txBody>
      </p:sp>
      <p:pic>
        <p:nvPicPr>
          <p:cNvPr id="12" name="Image 11">
            <a:extLst>
              <a:ext uri="{FF2B5EF4-FFF2-40B4-BE49-F238E27FC236}">
                <a16:creationId xmlns:a16="http://schemas.microsoft.com/office/drawing/2014/main" id="{6D19E5AB-7658-4B98-BE25-2263887B4F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1024" y="1717990"/>
            <a:ext cx="4660813" cy="4957680"/>
          </a:xfrm>
          <a:prstGeom prst="rect">
            <a:avLst/>
          </a:prstGeom>
        </p:spPr>
      </p:pic>
    </p:spTree>
    <p:extLst>
      <p:ext uri="{BB962C8B-B14F-4D97-AF65-F5344CB8AC3E}">
        <p14:creationId xmlns:p14="http://schemas.microsoft.com/office/powerpoint/2010/main" val="405370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446359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Typologie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07544" y="2376321"/>
            <a:ext cx="6327071" cy="1200329"/>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latin typeface="Arial" panose="020B0604020202020204" pitchFamily="34" charset="0"/>
                <a:cs typeface="Arial" panose="020B0604020202020204" pitchFamily="34" charset="0"/>
              </a:rPr>
              <a:t>Les systèmes à stockage enterré:</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Système antivol, anti vandalisme</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Durée de vie des batteries limitée à cause du stockage enterré </a:t>
            </a:r>
          </a:p>
        </p:txBody>
      </p:sp>
      <p:sp>
        <p:nvSpPr>
          <p:cNvPr id="11" name="Rectangle 10">
            <a:extLst>
              <a:ext uri="{FF2B5EF4-FFF2-40B4-BE49-F238E27FC236}">
                <a16:creationId xmlns:a16="http://schemas.microsoft.com/office/drawing/2014/main" id="{31F8D4CE-0E6B-4A2D-B562-A5DAF436D947}"/>
              </a:ext>
            </a:extLst>
          </p:cNvPr>
          <p:cNvSpPr/>
          <p:nvPr/>
        </p:nvSpPr>
        <p:spPr>
          <a:xfrm>
            <a:off x="207543" y="4479021"/>
            <a:ext cx="6327071" cy="2031325"/>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latin typeface="Arial" panose="020B0604020202020204" pitchFamily="34" charset="0"/>
                <a:cs typeface="Arial" panose="020B0604020202020204" pitchFamily="34" charset="0"/>
              </a:rPr>
              <a:t>Le système comporte généralement:</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ou plusieurs modules PV</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système de stockage généralement batterie plomb acide</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Une lampe LED</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mât en acier avec revêtement galvanisé</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régulateur crépusculaire </a:t>
            </a:r>
          </a:p>
        </p:txBody>
      </p:sp>
      <p:pic>
        <p:nvPicPr>
          <p:cNvPr id="12" name="Image 11">
            <a:extLst>
              <a:ext uri="{FF2B5EF4-FFF2-40B4-BE49-F238E27FC236}">
                <a16:creationId xmlns:a16="http://schemas.microsoft.com/office/drawing/2014/main" id="{76997B33-98AA-4452-9B8E-0E3290410D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5517" y="1701362"/>
            <a:ext cx="3811410" cy="5113742"/>
          </a:xfrm>
          <a:prstGeom prst="rect">
            <a:avLst/>
          </a:prstGeom>
        </p:spPr>
      </p:pic>
    </p:spTree>
    <p:extLst>
      <p:ext uri="{BB962C8B-B14F-4D97-AF65-F5344CB8AC3E}">
        <p14:creationId xmlns:p14="http://schemas.microsoft.com/office/powerpoint/2010/main" val="254297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Généralités sur les Lampadaires solaires</a:t>
            </a:r>
            <a:endParaRPr lang="fr-FR" sz="3600" b="1" dirty="0"/>
          </a:p>
        </p:txBody>
      </p:sp>
      <p:sp>
        <p:nvSpPr>
          <p:cNvPr id="9" name="Rectangle 8"/>
          <p:cNvSpPr/>
          <p:nvPr/>
        </p:nvSpPr>
        <p:spPr>
          <a:xfrm>
            <a:off x="210552" y="1686613"/>
            <a:ext cx="446359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Typologie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07544" y="2475165"/>
            <a:ext cx="6327071" cy="1477328"/>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latin typeface="Arial" panose="020B0604020202020204" pitchFamily="34" charset="0"/>
                <a:cs typeface="Arial" panose="020B0604020202020204" pitchFamily="34" charset="0"/>
              </a:rPr>
              <a:t>Les systèmes à stockage intégré dans le module PV:</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La batterie est généralement au Lithium</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Présence ou non d’un détecteur de présence</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Facile d’installation </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Maintenance difficile car les pièces sont solidaires</a:t>
            </a:r>
          </a:p>
        </p:txBody>
      </p:sp>
      <p:sp>
        <p:nvSpPr>
          <p:cNvPr id="11" name="Rectangle 10">
            <a:extLst>
              <a:ext uri="{FF2B5EF4-FFF2-40B4-BE49-F238E27FC236}">
                <a16:creationId xmlns:a16="http://schemas.microsoft.com/office/drawing/2014/main" id="{31F8D4CE-0E6B-4A2D-B562-A5DAF436D947}"/>
              </a:ext>
            </a:extLst>
          </p:cNvPr>
          <p:cNvSpPr/>
          <p:nvPr/>
        </p:nvSpPr>
        <p:spPr>
          <a:xfrm>
            <a:off x="207543" y="4577865"/>
            <a:ext cx="6327071" cy="1754326"/>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latin typeface="Arial" panose="020B0604020202020204" pitchFamily="34" charset="0"/>
                <a:cs typeface="Arial" panose="020B0604020202020204" pitchFamily="34" charset="0"/>
              </a:rPr>
              <a:t>Le système comporte généralement:</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module PV généralement monocristallin sur la face exposée au soleil</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Une batterie au Lithium</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Un régulateur intégré</a:t>
            </a:r>
          </a:p>
          <a:p>
            <a:pPr marL="285750" indent="-285750" algn="just">
              <a:buFont typeface="Wingdings" panose="05000000000000000000" pitchFamily="2" charset="2"/>
              <a:buChar char="q"/>
            </a:pPr>
            <a:r>
              <a:rPr lang="fr-FR" b="1" dirty="0">
                <a:latin typeface="Arial" panose="020B0604020202020204" pitchFamily="34" charset="0"/>
                <a:cs typeface="Arial" panose="020B0604020202020204" pitchFamily="34" charset="0"/>
              </a:rPr>
              <a:t>Des ampoules LED sur la face non exposée au soleil</a:t>
            </a:r>
          </a:p>
        </p:txBody>
      </p:sp>
      <p:pic>
        <p:nvPicPr>
          <p:cNvPr id="12" name="Image 11">
            <a:extLst>
              <a:ext uri="{FF2B5EF4-FFF2-40B4-BE49-F238E27FC236}">
                <a16:creationId xmlns:a16="http://schemas.microsoft.com/office/drawing/2014/main" id="{C46C49DF-8C13-470C-BF79-77D232E776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391" y="1910782"/>
            <a:ext cx="2616711" cy="2424043"/>
          </a:xfrm>
          <a:prstGeom prst="rect">
            <a:avLst/>
          </a:prstGeom>
        </p:spPr>
      </p:pic>
      <p:pic>
        <p:nvPicPr>
          <p:cNvPr id="13" name="Image 12">
            <a:extLst>
              <a:ext uri="{FF2B5EF4-FFF2-40B4-BE49-F238E27FC236}">
                <a16:creationId xmlns:a16="http://schemas.microsoft.com/office/drawing/2014/main" id="{87E10D37-650E-440C-9DC6-99D98CFA0054}"/>
              </a:ext>
            </a:extLst>
          </p:cNvPr>
          <p:cNvPicPr>
            <a:picLocks noChangeAspect="1"/>
          </p:cNvPicPr>
          <p:nvPr/>
        </p:nvPicPr>
        <p:blipFill>
          <a:blip r:embed="rId7"/>
          <a:stretch>
            <a:fillRect/>
          </a:stretch>
        </p:blipFill>
        <p:spPr>
          <a:xfrm>
            <a:off x="6735248" y="4443343"/>
            <a:ext cx="5148036" cy="2184427"/>
          </a:xfrm>
          <a:prstGeom prst="rect">
            <a:avLst/>
          </a:prstGeom>
        </p:spPr>
      </p:pic>
    </p:spTree>
    <p:extLst>
      <p:ext uri="{BB962C8B-B14F-4D97-AF65-F5344CB8AC3E}">
        <p14:creationId xmlns:p14="http://schemas.microsoft.com/office/powerpoint/2010/main" val="2301136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à coins arrondis 2"/>
          <p:cNvSpPr/>
          <p:nvPr/>
        </p:nvSpPr>
        <p:spPr>
          <a:xfrm>
            <a:off x="566057" y="2372498"/>
            <a:ext cx="10529887" cy="2848618"/>
          </a:xfrm>
          <a:prstGeom prst="roundRect">
            <a:avLst/>
          </a:prstGeom>
          <a:gradFill>
            <a:gsLst>
              <a:gs pos="3000">
                <a:schemeClr val="accent1">
                  <a:alpha val="2000"/>
                  <a:lumMod val="55000"/>
                </a:schemeClr>
              </a:gs>
              <a:gs pos="50000">
                <a:srgbClr val="019A86">
                  <a:shade val="67500"/>
                  <a:satMod val="115000"/>
                  <a:lumMod val="94000"/>
                  <a:alpha val="56000"/>
                </a:srgbClr>
              </a:gs>
              <a:gs pos="98000">
                <a:srgbClr val="019A86">
                  <a:shade val="100000"/>
                  <a:satMod val="115000"/>
                  <a:alpha val="48000"/>
                </a:srgbClr>
              </a:gs>
            </a:gsLst>
            <a:path path="circle">
              <a:fillToRect l="100000" t="100000"/>
            </a:path>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00"/>
                </a:solidFill>
              </a:rPr>
              <a:t>CHAPITRE </a:t>
            </a:r>
            <a:r>
              <a:rPr lang="fr-FR" sz="4000" b="1" dirty="0" smtClean="0">
                <a:solidFill>
                  <a:srgbClr val="FFFF00"/>
                </a:solidFill>
              </a:rPr>
              <a:t>II</a:t>
            </a:r>
            <a:r>
              <a:rPr lang="fr-FR" sz="4000" b="1" dirty="0">
                <a:solidFill>
                  <a:srgbClr val="FFFF00"/>
                </a:solidFill>
              </a:rPr>
              <a:t>: </a:t>
            </a:r>
          </a:p>
          <a:p>
            <a:pPr algn="ctr"/>
            <a:endParaRPr lang="fr-FR" sz="4000" b="1" dirty="0">
              <a:solidFill>
                <a:srgbClr val="FFFF00"/>
              </a:solidFill>
            </a:endParaRPr>
          </a:p>
          <a:p>
            <a:pPr algn="ctr"/>
            <a:r>
              <a:rPr lang="fr-FR" sz="4000" b="1" dirty="0" smtClean="0">
                <a:solidFill>
                  <a:srgbClr val="FFFF00"/>
                </a:solidFill>
              </a:rPr>
              <a:t>Installation et Maintenance </a:t>
            </a:r>
            <a:r>
              <a:rPr lang="fr-FR" sz="4000" b="1" dirty="0">
                <a:solidFill>
                  <a:srgbClr val="FFFF00"/>
                </a:solidFill>
              </a:rPr>
              <a:t>d</a:t>
            </a:r>
            <a:r>
              <a:rPr lang="fr-FR" sz="4000" b="1" dirty="0" smtClean="0">
                <a:solidFill>
                  <a:srgbClr val="FFFF00"/>
                </a:solidFill>
              </a:rPr>
              <a:t>es lampadaires solaires</a:t>
            </a:r>
          </a:p>
          <a:p>
            <a:pPr algn="ctr"/>
            <a:endParaRPr lang="fr-FR" dirty="0">
              <a:solidFill>
                <a:srgbClr val="FFFF00"/>
              </a:solidFill>
            </a:endParaRPr>
          </a:p>
        </p:txBody>
      </p:sp>
    </p:spTree>
    <p:extLst>
      <p:ext uri="{BB962C8B-B14F-4D97-AF65-F5344CB8AC3E}">
        <p14:creationId xmlns:p14="http://schemas.microsoft.com/office/powerpoint/2010/main" val="101864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ZoneTexte 8"/>
          <p:cNvSpPr txBox="1"/>
          <p:nvPr/>
        </p:nvSpPr>
        <p:spPr>
          <a:xfrm>
            <a:off x="811245" y="2690275"/>
            <a:ext cx="10607040" cy="2554545"/>
          </a:xfrm>
          <a:prstGeom prst="rect">
            <a:avLst/>
          </a:prstGeom>
          <a:solidFill>
            <a:srgbClr val="00B050"/>
          </a:solidFill>
          <a:ln w="57150">
            <a:solidFill>
              <a:srgbClr val="FF0000"/>
            </a:solidFill>
          </a:ln>
        </p:spPr>
        <p:txBody>
          <a:bodyPr wrap="square" rtlCol="0">
            <a:spAutoFit/>
          </a:bodyPr>
          <a:lstStyle/>
          <a:p>
            <a:pPr algn="ctr"/>
            <a:r>
              <a:rPr lang="fr-FR" sz="4000" b="1" dirty="0" smtClean="0">
                <a:solidFill>
                  <a:srgbClr val="FFFF00"/>
                </a:solidFill>
              </a:rPr>
              <a:t>PLAN</a:t>
            </a:r>
          </a:p>
          <a:p>
            <a:r>
              <a:rPr lang="fr-FR" sz="4000" b="1" dirty="0" smtClean="0">
                <a:solidFill>
                  <a:srgbClr val="FFFF00"/>
                </a:solidFill>
              </a:rPr>
              <a:t>I- Installation des lampadaires solaires</a:t>
            </a:r>
          </a:p>
          <a:p>
            <a:r>
              <a:rPr lang="fr-FR" sz="4000" b="1" dirty="0" smtClean="0">
                <a:solidFill>
                  <a:srgbClr val="FFFF00"/>
                </a:solidFill>
              </a:rPr>
              <a:t>II- Maintenance des lampadaires solaires</a:t>
            </a:r>
          </a:p>
          <a:p>
            <a:endParaRPr lang="fr-FR" sz="4000" b="1" dirty="0">
              <a:solidFill>
                <a:srgbClr val="FFFF00"/>
              </a:solidFill>
            </a:endParaRPr>
          </a:p>
        </p:txBody>
      </p:sp>
    </p:spTree>
    <p:extLst>
      <p:ext uri="{BB962C8B-B14F-4D97-AF65-F5344CB8AC3E}">
        <p14:creationId xmlns:p14="http://schemas.microsoft.com/office/powerpoint/2010/main" val="302049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7225055"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Focus sur les systèmes à stockage en dessous des modules PV</a:t>
            </a:r>
            <a:endParaRPr lang="fr-FR" b="1"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7E5C5708-7C0F-49D4-8619-DA96DF2C6CDE}"/>
              </a:ext>
            </a:extLst>
          </p:cNvPr>
          <p:cNvPicPr>
            <a:picLocks noChangeAspect="1"/>
          </p:cNvPicPr>
          <p:nvPr/>
        </p:nvPicPr>
        <p:blipFill>
          <a:blip r:embed="rId6"/>
          <a:stretch>
            <a:fillRect/>
          </a:stretch>
        </p:blipFill>
        <p:spPr>
          <a:xfrm>
            <a:off x="8658037" y="1841445"/>
            <a:ext cx="2104414" cy="2332604"/>
          </a:xfrm>
          <a:prstGeom prst="rect">
            <a:avLst/>
          </a:prstGeom>
        </p:spPr>
      </p:pic>
      <p:pic>
        <p:nvPicPr>
          <p:cNvPr id="11" name="Image 10">
            <a:extLst>
              <a:ext uri="{FF2B5EF4-FFF2-40B4-BE49-F238E27FC236}">
                <a16:creationId xmlns:a16="http://schemas.microsoft.com/office/drawing/2014/main" id="{4B6DE331-6DC3-42CB-94B3-4F7A2F8344E9}"/>
              </a:ext>
            </a:extLst>
          </p:cNvPr>
          <p:cNvPicPr>
            <a:picLocks noChangeAspect="1"/>
          </p:cNvPicPr>
          <p:nvPr/>
        </p:nvPicPr>
        <p:blipFill>
          <a:blip r:embed="rId7"/>
          <a:stretch>
            <a:fillRect/>
          </a:stretch>
        </p:blipFill>
        <p:spPr>
          <a:xfrm>
            <a:off x="7426745" y="4228117"/>
            <a:ext cx="4620380" cy="2005617"/>
          </a:xfrm>
          <a:prstGeom prst="rect">
            <a:avLst/>
          </a:prstGeom>
        </p:spPr>
      </p:pic>
      <p:pic>
        <p:nvPicPr>
          <p:cNvPr id="12" name="Image 11">
            <a:extLst>
              <a:ext uri="{FF2B5EF4-FFF2-40B4-BE49-F238E27FC236}">
                <a16:creationId xmlns:a16="http://schemas.microsoft.com/office/drawing/2014/main" id="{972E0C78-1DB6-4078-9226-F257F5614588}"/>
              </a:ext>
            </a:extLst>
          </p:cNvPr>
          <p:cNvPicPr/>
          <p:nvPr/>
        </p:nvPicPr>
        <p:blipFill>
          <a:blip r:embed="rId8"/>
          <a:stretch>
            <a:fillRect/>
          </a:stretch>
        </p:blipFill>
        <p:spPr>
          <a:xfrm>
            <a:off x="203283" y="3159262"/>
            <a:ext cx="3132969" cy="20056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ectangle 12">
            <a:extLst>
              <a:ext uri="{FF2B5EF4-FFF2-40B4-BE49-F238E27FC236}">
                <a16:creationId xmlns:a16="http://schemas.microsoft.com/office/drawing/2014/main" id="{244BE445-E336-4863-A588-6BF55831ABAA}"/>
              </a:ext>
            </a:extLst>
          </p:cNvPr>
          <p:cNvSpPr/>
          <p:nvPr/>
        </p:nvSpPr>
        <p:spPr>
          <a:xfrm>
            <a:off x="94637" y="6333496"/>
            <a:ext cx="3350260" cy="369332"/>
          </a:xfrm>
          <a:prstGeom prst="rect">
            <a:avLst/>
          </a:prstGeom>
          <a:solidFill>
            <a:srgbClr val="002060"/>
          </a:solidFill>
        </p:spPr>
        <p:txBody>
          <a:bodyPr wrap="square">
            <a:spAutoFit/>
          </a:bodyPr>
          <a:lstStyle/>
          <a:p>
            <a:pPr algn="ctr"/>
            <a:r>
              <a:rPr lang="fr-FR" b="1" dirty="0">
                <a:solidFill>
                  <a:schemeClr val="bg1"/>
                </a:solidFill>
                <a:latin typeface="Arial" panose="020B0604020202020204" pitchFamily="34" charset="0"/>
                <a:cs typeface="Arial" panose="020B0604020202020204" pitchFamily="34" charset="0"/>
              </a:rPr>
              <a:t>Batterie au Lithium</a:t>
            </a:r>
          </a:p>
        </p:txBody>
      </p:sp>
      <p:sp>
        <p:nvSpPr>
          <p:cNvPr id="14" name="Rectangle 13">
            <a:extLst>
              <a:ext uri="{FF2B5EF4-FFF2-40B4-BE49-F238E27FC236}">
                <a16:creationId xmlns:a16="http://schemas.microsoft.com/office/drawing/2014/main" id="{5F5A9C65-ACCA-4075-826D-D9AEB917BE49}"/>
              </a:ext>
            </a:extLst>
          </p:cNvPr>
          <p:cNvSpPr/>
          <p:nvPr/>
        </p:nvSpPr>
        <p:spPr>
          <a:xfrm>
            <a:off x="8061805" y="6333496"/>
            <a:ext cx="3350260" cy="369332"/>
          </a:xfrm>
          <a:prstGeom prst="rect">
            <a:avLst/>
          </a:prstGeom>
          <a:solidFill>
            <a:srgbClr val="002060"/>
          </a:solidFill>
        </p:spPr>
        <p:txBody>
          <a:bodyPr wrap="square">
            <a:spAutoFit/>
          </a:bodyPr>
          <a:lstStyle/>
          <a:p>
            <a:pPr algn="ctr"/>
            <a:r>
              <a:rPr lang="fr-FR" b="1" dirty="0">
                <a:solidFill>
                  <a:schemeClr val="bg1"/>
                </a:solidFill>
                <a:latin typeface="Arial" panose="020B0604020202020204" pitchFamily="34" charset="0"/>
                <a:cs typeface="Arial" panose="020B0604020202020204" pitchFamily="34" charset="0"/>
              </a:rPr>
              <a:t>Batterie GEL</a:t>
            </a:r>
          </a:p>
        </p:txBody>
      </p:sp>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4541" y="3017296"/>
            <a:ext cx="3583920" cy="2927709"/>
          </a:xfrm>
          <a:prstGeom prst="rect">
            <a:avLst/>
          </a:prstGeom>
        </p:spPr>
      </p:pic>
    </p:spTree>
    <p:extLst>
      <p:ext uri="{BB962C8B-B14F-4D97-AF65-F5344CB8AC3E}">
        <p14:creationId xmlns:p14="http://schemas.microsoft.com/office/powerpoint/2010/main" val="722477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48071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 Installation des Lampadaires solaires</a:t>
            </a:r>
            <a:endParaRPr lang="fr-FR"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07DDE0A-3407-4288-83B3-43756F19D71C}"/>
                  </a:ext>
                </a:extLst>
              </p:cNvPr>
              <p:cNvSpPr/>
              <p:nvPr/>
            </p:nvSpPr>
            <p:spPr>
              <a:xfrm>
                <a:off x="183772" y="2278661"/>
                <a:ext cx="6327071" cy="4499693"/>
              </a:xfrm>
              <a:prstGeom prst="rect">
                <a:avLst/>
              </a:prstGeom>
              <a:solidFill>
                <a:schemeClr val="accent2">
                  <a:lumMod val="40000"/>
                  <a:lumOff val="60000"/>
                </a:schemeClr>
              </a:solidFill>
            </p:spPr>
            <p:txBody>
              <a:bodyPr wrap="square">
                <a:spAutoFit/>
              </a:bodyPr>
              <a:lstStyle/>
              <a:p>
                <a:pPr algn="just"/>
                <a:r>
                  <a:rPr lang="fr-FR" b="1" dirty="0" smtClean="0">
                    <a:ln>
                      <a:solidFill>
                        <a:schemeClr val="tx1"/>
                      </a:solidFill>
                    </a:ln>
                    <a:solidFill>
                      <a:schemeClr val="tx1"/>
                    </a:solidFill>
                    <a:cs typeface="Arial" panose="020B0604020202020204" pitchFamily="34" charset="0"/>
                  </a:rPr>
                  <a:t>Systèmes à stockage en dessous des modules PV:</a:t>
                </a:r>
              </a:p>
              <a:p>
                <a:pPr algn="just"/>
                <a:endParaRPr lang="fr-FR" b="1" dirty="0">
                  <a:solidFill>
                    <a:schemeClr val="tx1"/>
                  </a:solidFill>
                  <a:cs typeface="Arial" panose="020B0604020202020204" pitchFamily="34" charset="0"/>
                </a:endParaRPr>
              </a:p>
              <a:p>
                <a:pPr marL="285750" indent="-285750" algn="just">
                  <a:buFont typeface="Wingdings" panose="05000000000000000000" pitchFamily="2" charset="2"/>
                  <a:buChar char="q"/>
                </a:pPr>
                <a:r>
                  <a:rPr lang="fr-FR" sz="2000" b="1" dirty="0">
                    <a:solidFill>
                      <a:schemeClr val="tx1"/>
                    </a:solidFill>
                    <a:cs typeface="Arial" panose="020B0604020202020204" pitchFamily="34" charset="0"/>
                  </a:rPr>
                  <a:t>Etape 1: Réalisation de la fouille</a:t>
                </a:r>
              </a:p>
              <a:p>
                <a:pPr marL="285750" indent="-285750" algn="just">
                  <a:buFont typeface="Arial" panose="020B0604020202020204" pitchFamily="34" charset="0"/>
                  <a:buChar char="•"/>
                </a:pPr>
                <a:r>
                  <a:rPr lang="fr-FR" sz="2000" dirty="0">
                    <a:solidFill>
                      <a:schemeClr val="tx1"/>
                    </a:solidFill>
                    <a:cs typeface="Arial" panose="020B0604020202020204" pitchFamily="34" charset="0"/>
                  </a:rPr>
                  <a:t>Profondeur de la fouille:  </a:t>
                </a:r>
                <a14:m>
                  <m:oMath xmlns:m="http://schemas.openxmlformats.org/officeDocument/2006/math">
                    <m:sSub>
                      <m:sSubPr>
                        <m:ctrlPr>
                          <a:rPr lang="fr-FR" sz="2000" b="1" i="1">
                            <a:solidFill>
                              <a:schemeClr val="tx1"/>
                            </a:solidFill>
                            <a:latin typeface="Cambria Math" panose="02040503050406030204" pitchFamily="18" charset="0"/>
                          </a:rPr>
                        </m:ctrlPr>
                      </m:sSubPr>
                      <m:e>
                        <m:r>
                          <a:rPr lang="fr-FR" sz="2000" b="1" i="1">
                            <a:solidFill>
                              <a:schemeClr val="tx1"/>
                            </a:solidFill>
                            <a:latin typeface="Cambria Math" panose="02040503050406030204" pitchFamily="18" charset="0"/>
                          </a:rPr>
                          <m:t>𝒉</m:t>
                        </m:r>
                      </m:e>
                      <m:sub>
                        <m:r>
                          <a:rPr lang="fr-FR" sz="2000" b="1" i="1">
                            <a:solidFill>
                              <a:schemeClr val="tx1"/>
                            </a:solidFill>
                            <a:latin typeface="Cambria Math" panose="02040503050406030204" pitchFamily="18" charset="0"/>
                          </a:rPr>
                          <m:t>𝒇𝒐𝒖𝒊𝒍𝒍𝒆</m:t>
                        </m:r>
                      </m:sub>
                    </m:sSub>
                    <m:r>
                      <a:rPr lang="fr-FR" sz="2000" b="1" i="1">
                        <a:solidFill>
                          <a:schemeClr val="tx1"/>
                        </a:solidFill>
                        <a:latin typeface="Cambria Math" panose="02040503050406030204" pitchFamily="18" charset="0"/>
                      </a:rPr>
                      <m:t>=</m:t>
                    </m:r>
                    <m:f>
                      <m:fPr>
                        <m:ctrlPr>
                          <a:rPr lang="fr-FR" sz="2000" b="1" i="1">
                            <a:solidFill>
                              <a:schemeClr val="tx1"/>
                            </a:solidFill>
                            <a:latin typeface="Cambria Math" panose="02040503050406030204" pitchFamily="18" charset="0"/>
                          </a:rPr>
                        </m:ctrlPr>
                      </m:fPr>
                      <m:num>
                        <m:sSub>
                          <m:sSubPr>
                            <m:ctrlPr>
                              <a:rPr lang="fr-FR" sz="2000" b="1" i="1">
                                <a:solidFill>
                                  <a:schemeClr val="tx1"/>
                                </a:solidFill>
                                <a:latin typeface="Cambria Math" panose="02040503050406030204" pitchFamily="18" charset="0"/>
                              </a:rPr>
                            </m:ctrlPr>
                          </m:sSubPr>
                          <m:e>
                            <m:r>
                              <a:rPr lang="fr-FR" sz="2000" b="1" i="1">
                                <a:solidFill>
                                  <a:schemeClr val="tx1"/>
                                </a:solidFill>
                                <a:latin typeface="Cambria Math" panose="02040503050406030204" pitchFamily="18" charset="0"/>
                              </a:rPr>
                              <m:t>𝒉</m:t>
                            </m:r>
                          </m:e>
                          <m:sub>
                            <m:r>
                              <a:rPr lang="fr-FR" sz="2000" b="1" i="1">
                                <a:solidFill>
                                  <a:schemeClr val="tx1"/>
                                </a:solidFill>
                                <a:latin typeface="Cambria Math" panose="02040503050406030204" pitchFamily="18" charset="0"/>
                              </a:rPr>
                              <m:t>𝒑𝒐𝒕𝒆𝒂𝒖</m:t>
                            </m:r>
                          </m:sub>
                        </m:sSub>
                      </m:num>
                      <m:den>
                        <m:r>
                          <a:rPr lang="fr-FR" sz="2000" b="1" i="1">
                            <a:solidFill>
                              <a:schemeClr val="tx1"/>
                            </a:solidFill>
                            <a:latin typeface="Cambria Math" panose="02040503050406030204" pitchFamily="18" charset="0"/>
                          </a:rPr>
                          <m:t>𝟏𝟎</m:t>
                        </m:r>
                      </m:den>
                    </m:f>
                    <m:r>
                      <a:rPr lang="fr-FR" sz="2000" b="1" i="1">
                        <a:solidFill>
                          <a:schemeClr val="tx1"/>
                        </a:solidFill>
                        <a:latin typeface="Cambria Math" panose="02040503050406030204" pitchFamily="18" charset="0"/>
                      </a:rPr>
                      <m:t>+</m:t>
                    </m:r>
                    <m:r>
                      <a:rPr lang="fr-FR" sz="2000" b="1" i="1">
                        <a:solidFill>
                          <a:schemeClr val="tx1"/>
                        </a:solidFill>
                        <a:latin typeface="Cambria Math" panose="02040503050406030204" pitchFamily="18" charset="0"/>
                      </a:rPr>
                      <m:t>𝟎</m:t>
                    </m:r>
                    <m:r>
                      <a:rPr lang="fr-FR" sz="2000" b="1" i="1">
                        <a:solidFill>
                          <a:schemeClr val="tx1"/>
                        </a:solidFill>
                        <a:latin typeface="Cambria Math" panose="02040503050406030204" pitchFamily="18" charset="0"/>
                      </a:rPr>
                      <m:t>.</m:t>
                    </m:r>
                    <m:r>
                      <a:rPr lang="fr-FR" sz="2000" b="1" i="1">
                        <a:solidFill>
                          <a:schemeClr val="tx1"/>
                        </a:solidFill>
                        <a:latin typeface="Cambria Math" panose="02040503050406030204" pitchFamily="18" charset="0"/>
                      </a:rPr>
                      <m:t>𝟓</m:t>
                    </m:r>
                    <m:r>
                      <a:rPr lang="fr-FR" sz="2000" b="1" i="1">
                        <a:solidFill>
                          <a:schemeClr val="tx1"/>
                        </a:solidFill>
                        <a:latin typeface="Cambria Math" panose="02040503050406030204" pitchFamily="18" charset="0"/>
                      </a:rPr>
                      <m:t> </m:t>
                    </m:r>
                    <m:r>
                      <a:rPr lang="fr-FR" sz="2000" b="1" i="1">
                        <a:solidFill>
                          <a:schemeClr val="tx1"/>
                        </a:solidFill>
                        <a:latin typeface="Cambria Math" panose="02040503050406030204" pitchFamily="18" charset="0"/>
                      </a:rPr>
                      <m:t>𝒎</m:t>
                    </m:r>
                  </m:oMath>
                </a14:m>
                <a:endParaRPr lang="fr-FR" sz="2000" b="1" dirty="0">
                  <a:solidFill>
                    <a:schemeClr val="tx1"/>
                  </a:solidFill>
                  <a:cs typeface="Arial" panose="020B0604020202020204" pitchFamily="34" charset="0"/>
                </a:endParaRPr>
              </a:p>
              <a:p>
                <a:pPr marL="285750" indent="-285750" algn="just">
                  <a:buFont typeface="Arial" panose="020B0604020202020204" pitchFamily="34" charset="0"/>
                  <a:buChar char="•"/>
                </a:pPr>
                <a:r>
                  <a:rPr lang="fr-FR" sz="2000" dirty="0">
                    <a:solidFill>
                      <a:schemeClr val="tx1"/>
                    </a:solidFill>
                    <a:cs typeface="Arial" panose="020B0604020202020204" pitchFamily="34" charset="0"/>
                  </a:rPr>
                  <a:t>1 m de profondeur pour un poteau de 6 m </a:t>
                </a:r>
                <a:r>
                  <a:rPr lang="fr-FR" sz="900" dirty="0">
                    <a:solidFill>
                      <a:schemeClr val="tx1"/>
                    </a:solidFill>
                    <a:cs typeface="Arial" panose="020B0604020202020204" pitchFamily="34" charset="0"/>
                  </a:rPr>
                  <a:t>KYA-Energy Group</a:t>
                </a:r>
              </a:p>
              <a:p>
                <a:pPr algn="just"/>
                <a:endParaRPr lang="fr-FR" sz="2000" dirty="0">
                  <a:solidFill>
                    <a:schemeClr val="tx1"/>
                  </a:solidFill>
                  <a:cs typeface="Arial" panose="020B0604020202020204" pitchFamily="34" charset="0"/>
                </a:endParaRPr>
              </a:p>
              <a:p>
                <a:pPr marL="285750" indent="-285750" algn="just">
                  <a:buFont typeface="Wingdings" panose="05000000000000000000" pitchFamily="2" charset="2"/>
                  <a:buChar char="q"/>
                </a:pPr>
                <a:r>
                  <a:rPr lang="fr-FR" sz="2000" b="1" dirty="0">
                    <a:solidFill>
                      <a:schemeClr val="tx1"/>
                    </a:solidFill>
                    <a:cs typeface="Arial" panose="020B0604020202020204" pitchFamily="34" charset="0"/>
                  </a:rPr>
                  <a:t>Etape 2: Assemblage au sol des composantes du lampadaire</a:t>
                </a:r>
              </a:p>
              <a:p>
                <a:pPr marL="342900" indent="-342900" algn="just">
                  <a:buFont typeface="Arial" panose="020B0604020202020204" pitchFamily="34" charset="0"/>
                  <a:buChar char="•"/>
                </a:pPr>
                <a:r>
                  <a:rPr lang="fr-FR" sz="2000" dirty="0">
                    <a:solidFill>
                      <a:schemeClr val="tx1"/>
                    </a:solidFill>
                    <a:cs typeface="Arial" panose="020B0604020202020204" pitchFamily="34" charset="0"/>
                  </a:rPr>
                  <a:t>Fixer les composantes au mât</a:t>
                </a:r>
              </a:p>
              <a:p>
                <a:pPr marL="342900" indent="-342900" algn="just">
                  <a:buFont typeface="Arial" panose="020B0604020202020204" pitchFamily="34" charset="0"/>
                  <a:buChar char="•"/>
                </a:pPr>
                <a:r>
                  <a:rPr lang="fr-FR" sz="2000" dirty="0">
                    <a:solidFill>
                      <a:schemeClr val="tx1"/>
                    </a:solidFill>
                    <a:cs typeface="Arial" panose="020B0604020202020204" pitchFamily="34" charset="0"/>
                  </a:rPr>
                  <a:t>Effectuer le câblage électrique des composantes  (batteries , régulateur, module PV, lampe) </a:t>
                </a:r>
              </a:p>
              <a:p>
                <a:pPr marL="342900" indent="-342900" algn="just">
                  <a:buFont typeface="Arial" panose="020B0604020202020204" pitchFamily="34" charset="0"/>
                  <a:buChar char="•"/>
                </a:pPr>
                <a:r>
                  <a:rPr lang="fr-FR" sz="2000" dirty="0">
                    <a:solidFill>
                      <a:schemeClr val="tx1"/>
                    </a:solidFill>
                    <a:cs typeface="Arial" panose="020B0604020202020204" pitchFamily="34" charset="0"/>
                  </a:rPr>
                  <a:t>Veuillez bien que les batteries soient </a:t>
                </a:r>
                <a:r>
                  <a:rPr lang="fr-FR" sz="2000" dirty="0" smtClean="0">
                    <a:solidFill>
                      <a:schemeClr val="tx1"/>
                    </a:solidFill>
                    <a:cs typeface="Arial" panose="020B0604020202020204" pitchFamily="34" charset="0"/>
                  </a:rPr>
                  <a:t>chargées </a:t>
                </a:r>
                <a:r>
                  <a:rPr lang="fr-FR" sz="2000" dirty="0">
                    <a:solidFill>
                      <a:schemeClr val="tx1"/>
                    </a:solidFill>
                    <a:cs typeface="Arial" panose="020B0604020202020204" pitchFamily="34" charset="0"/>
                  </a:rPr>
                  <a:t>en mesurant la tension avant installation, recharger le cas échéant</a:t>
                </a:r>
              </a:p>
            </p:txBody>
          </p:sp>
        </mc:Choice>
        <mc:Fallback xmlns="">
          <p:sp>
            <p:nvSpPr>
              <p:cNvPr id="10" name="Rectangle 9">
                <a:extLst>
                  <a:ext uri="{FF2B5EF4-FFF2-40B4-BE49-F238E27FC236}">
                    <a16:creationId xmlns:a16="http://schemas.microsoft.com/office/drawing/2014/main" xmlns="" xmlns:a14="http://schemas.microsoft.com/office/drawing/2010/main" id="{C07DDE0A-3407-4288-83B3-43756F19D71C}"/>
                  </a:ext>
                </a:extLst>
              </p:cNvPr>
              <p:cNvSpPr>
                <a:spLocks noRot="1" noChangeAspect="1" noMove="1" noResize="1" noEditPoints="1" noAdjustHandles="1" noChangeArrowheads="1" noChangeShapeType="1" noTextEdit="1"/>
              </p:cNvSpPr>
              <p:nvPr/>
            </p:nvSpPr>
            <p:spPr>
              <a:xfrm>
                <a:off x="183772" y="2278661"/>
                <a:ext cx="6327071" cy="4499693"/>
              </a:xfrm>
              <a:prstGeom prst="rect">
                <a:avLst/>
              </a:prstGeom>
              <a:blipFill rotWithShape="0">
                <a:blip r:embed="rId6"/>
                <a:stretch>
                  <a:fillRect l="-867" r="-1060" b="-1491"/>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01E0C373-E566-455B-8311-E988E50D5385}"/>
              </a:ext>
            </a:extLst>
          </p:cNvPr>
          <p:cNvPicPr>
            <a:picLocks noChangeAspect="1"/>
          </p:cNvPicPr>
          <p:nvPr/>
        </p:nvPicPr>
        <p:blipFill>
          <a:blip r:embed="rId7"/>
          <a:stretch>
            <a:fillRect/>
          </a:stretch>
        </p:blipFill>
        <p:spPr>
          <a:xfrm>
            <a:off x="8722565" y="4388452"/>
            <a:ext cx="3067050" cy="2457450"/>
          </a:xfrm>
          <a:prstGeom prst="rect">
            <a:avLst/>
          </a:prstGeom>
        </p:spPr>
      </p:pic>
      <p:pic>
        <p:nvPicPr>
          <p:cNvPr id="12" name="Image 11">
            <a:extLst>
              <a:ext uri="{FF2B5EF4-FFF2-40B4-BE49-F238E27FC236}">
                <a16:creationId xmlns:a16="http://schemas.microsoft.com/office/drawing/2014/main" id="{DBC57768-26C4-4344-AE2E-D2A76B9FF2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4784" y="1833858"/>
            <a:ext cx="2037781" cy="2714114"/>
          </a:xfrm>
          <a:prstGeom prst="rect">
            <a:avLst/>
          </a:prstGeom>
        </p:spPr>
      </p:pic>
    </p:spTree>
    <p:extLst>
      <p:ext uri="{BB962C8B-B14F-4D97-AF65-F5344CB8AC3E}">
        <p14:creationId xmlns:p14="http://schemas.microsoft.com/office/powerpoint/2010/main" val="258191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48071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 Installation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555338" y="2250001"/>
            <a:ext cx="6327071" cy="1862048"/>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cs typeface="Arial" panose="020B0604020202020204" pitchFamily="34" charset="0"/>
              </a:rPr>
              <a:t>Systèmes à stockage en dessous des modules PV:</a:t>
            </a:r>
          </a:p>
          <a:p>
            <a:pPr algn="just"/>
            <a:endParaRPr lang="fr-FR" b="1" dirty="0">
              <a:cs typeface="Arial" panose="020B0604020202020204" pitchFamily="34" charset="0"/>
            </a:endParaRPr>
          </a:p>
          <a:p>
            <a:r>
              <a:rPr lang="fr-FR" sz="1600" b="1" dirty="0">
                <a:latin typeface="Arial" panose="020B0604020202020204" pitchFamily="34" charset="0"/>
                <a:cs typeface="Arial" panose="020B0604020202020204" pitchFamily="34" charset="0"/>
              </a:rPr>
              <a:t>Etape 3: Bardage du poteau</a:t>
            </a:r>
          </a:p>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Sceller l’ensemble dans la fouille à l’aide d’une grue; </a:t>
            </a:r>
          </a:p>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Composition du mortier: 3 brouettes de sable + 6 brouettes de gravier + 3 paquets de ciment + eau </a:t>
            </a:r>
            <a:r>
              <a:rPr lang="fr-FR" sz="900" dirty="0">
                <a:cs typeface="Arial" panose="020B0604020202020204" pitchFamily="34" charset="0"/>
              </a:rPr>
              <a:t>KYA-Energy Group</a:t>
            </a:r>
          </a:p>
        </p:txBody>
      </p:sp>
      <p:pic>
        <p:nvPicPr>
          <p:cNvPr id="11" name="Image 10">
            <a:extLst>
              <a:ext uri="{FF2B5EF4-FFF2-40B4-BE49-F238E27FC236}">
                <a16:creationId xmlns:a16="http://schemas.microsoft.com/office/drawing/2014/main" id="{BBA4063B-5B85-41C3-A033-18A9ED078E89}"/>
              </a:ext>
            </a:extLst>
          </p:cNvPr>
          <p:cNvPicPr>
            <a:picLocks noChangeAspect="1"/>
          </p:cNvPicPr>
          <p:nvPr/>
        </p:nvPicPr>
        <p:blipFill>
          <a:blip r:embed="rId6"/>
          <a:stretch>
            <a:fillRect/>
          </a:stretch>
        </p:blipFill>
        <p:spPr>
          <a:xfrm>
            <a:off x="2703366" y="4225248"/>
            <a:ext cx="2930177" cy="2267203"/>
          </a:xfrm>
          <a:prstGeom prst="rect">
            <a:avLst/>
          </a:prstGeom>
        </p:spPr>
      </p:pic>
      <p:pic>
        <p:nvPicPr>
          <p:cNvPr id="12" name="Image 11">
            <a:extLst>
              <a:ext uri="{FF2B5EF4-FFF2-40B4-BE49-F238E27FC236}">
                <a16:creationId xmlns:a16="http://schemas.microsoft.com/office/drawing/2014/main" id="{AB13C0BD-514D-4C3B-B305-F2DD2733AE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6207" y="4251942"/>
            <a:ext cx="2976202" cy="2229365"/>
          </a:xfrm>
          <a:prstGeom prst="rect">
            <a:avLst/>
          </a:prstGeom>
        </p:spPr>
      </p:pic>
    </p:spTree>
    <p:extLst>
      <p:ext uri="{BB962C8B-B14F-4D97-AF65-F5344CB8AC3E}">
        <p14:creationId xmlns:p14="http://schemas.microsoft.com/office/powerpoint/2010/main" val="56448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193124" y="2343685"/>
            <a:ext cx="11278212" cy="3046988"/>
          </a:xfrm>
          <a:prstGeom prst="rect">
            <a:avLst/>
          </a:prstGeom>
          <a:solidFill>
            <a:schemeClr val="accent2">
              <a:lumMod val="40000"/>
              <a:lumOff val="60000"/>
            </a:schemeClr>
          </a:solidFill>
        </p:spPr>
        <p:txBody>
          <a:bodyPr wrap="square">
            <a:spAutoFit/>
          </a:bodyPr>
          <a:lstStyle/>
          <a:p>
            <a:pPr algn="just"/>
            <a:r>
              <a:rPr lang="fr-FR" sz="2400" b="1" dirty="0">
                <a:ln>
                  <a:solidFill>
                    <a:schemeClr val="tx1"/>
                  </a:solidFill>
                </a:ln>
                <a:cs typeface="Arial" panose="020B0604020202020204" pitchFamily="34" charset="0"/>
              </a:rPr>
              <a:t>Systèmes à stockage en dessous des modules PV</a:t>
            </a:r>
            <a:r>
              <a:rPr lang="fr-FR" sz="2400" b="1" dirty="0">
                <a:cs typeface="Arial" panose="020B0604020202020204" pitchFamily="34" charset="0"/>
              </a:rPr>
              <a:t>: types de problèmes rencontrés</a:t>
            </a:r>
          </a:p>
          <a:p>
            <a:pPr algn="just"/>
            <a:endParaRPr lang="fr-FR" sz="2400" b="1" dirty="0">
              <a:cs typeface="Arial" panose="020B0604020202020204" pitchFamily="34" charset="0"/>
            </a:endParaRPr>
          </a:p>
          <a:p>
            <a:pPr marL="285750" lvl="0" indent="-285750">
              <a:buFont typeface="Wingdings" panose="05000000000000000000" pitchFamily="2" charset="2"/>
              <a:buChar char="v"/>
            </a:pPr>
            <a:r>
              <a:rPr lang="fr-FR" sz="2400" dirty="0"/>
              <a:t>L’empoussièrement des modules solaires PV ;</a:t>
            </a:r>
          </a:p>
          <a:p>
            <a:pPr marL="285750" lvl="0" indent="-285750">
              <a:buFont typeface="Wingdings" panose="05000000000000000000" pitchFamily="2" charset="2"/>
              <a:buChar char="v"/>
            </a:pPr>
            <a:r>
              <a:rPr lang="fr-FR" sz="2400" dirty="0"/>
              <a:t>Le dysfonctionnement de l’interrupteur crépusculaire ;</a:t>
            </a:r>
          </a:p>
          <a:p>
            <a:pPr marL="285750" lvl="0" indent="-285750">
              <a:buFont typeface="Wingdings" panose="05000000000000000000" pitchFamily="2" charset="2"/>
              <a:buChar char="v"/>
            </a:pPr>
            <a:r>
              <a:rPr lang="fr-FR" sz="2400" dirty="0"/>
              <a:t>Les défaillances du régulateur ;</a:t>
            </a:r>
          </a:p>
          <a:p>
            <a:pPr marL="285750" lvl="0" indent="-285750">
              <a:buFont typeface="Wingdings" panose="05000000000000000000" pitchFamily="2" charset="2"/>
              <a:buChar char="v"/>
            </a:pPr>
            <a:r>
              <a:rPr lang="fr-FR" sz="2400" dirty="0"/>
              <a:t>La détérioration ou extinction de l’éclairement des lampes à LED ;</a:t>
            </a:r>
          </a:p>
          <a:p>
            <a:pPr marL="285750" lvl="0" indent="-285750">
              <a:buFont typeface="Wingdings" panose="05000000000000000000" pitchFamily="2" charset="2"/>
              <a:buChar char="v"/>
            </a:pPr>
            <a:r>
              <a:rPr lang="fr-FR" sz="2400" dirty="0"/>
              <a:t>L’endommagement des batteries;</a:t>
            </a:r>
          </a:p>
          <a:p>
            <a:pPr marL="285750" lvl="0" indent="-285750">
              <a:buFont typeface="Wingdings" panose="05000000000000000000" pitchFamily="2" charset="2"/>
              <a:buChar char="v"/>
            </a:pPr>
            <a:r>
              <a:rPr lang="fr-FR" sz="2400" dirty="0"/>
              <a:t>Les problèmes mécaniques (accidents de circulation, incivisme, vandalisme, etc.)</a:t>
            </a:r>
          </a:p>
        </p:txBody>
      </p:sp>
      <p:sp>
        <p:nvSpPr>
          <p:cNvPr id="11" name="Rectangle 10">
            <a:extLst>
              <a:ext uri="{FF2B5EF4-FFF2-40B4-BE49-F238E27FC236}">
                <a16:creationId xmlns:a16="http://schemas.microsoft.com/office/drawing/2014/main" id="{AC8D842D-C3AE-4BA0-A02D-C66DFB1ED32F}"/>
              </a:ext>
            </a:extLst>
          </p:cNvPr>
          <p:cNvSpPr/>
          <p:nvPr/>
        </p:nvSpPr>
        <p:spPr>
          <a:xfrm>
            <a:off x="207544" y="6059595"/>
            <a:ext cx="11278212" cy="523220"/>
          </a:xfrm>
          <a:prstGeom prst="rect">
            <a:avLst/>
          </a:prstGeom>
          <a:solidFill>
            <a:schemeClr val="accent6">
              <a:lumMod val="50000"/>
            </a:schemeClr>
          </a:solidFill>
        </p:spPr>
        <p:txBody>
          <a:bodyPr wrap="square">
            <a:spAutoFit/>
          </a:bodyPr>
          <a:lstStyle/>
          <a:p>
            <a:pPr algn="ctr"/>
            <a:r>
              <a:rPr lang="fr-FR" sz="2800" b="1" dirty="0" smtClean="0">
                <a:solidFill>
                  <a:srgbClr val="00B0F0"/>
                </a:solidFill>
                <a:cs typeface="Arial" panose="020B0604020202020204" pitchFamily="34" charset="0"/>
              </a:rPr>
              <a:t>DEUX TYPES DE MAINTENANCE: </a:t>
            </a:r>
            <a:r>
              <a:rPr lang="fr-FR" sz="2800" b="1" dirty="0">
                <a:solidFill>
                  <a:schemeClr val="bg1"/>
                </a:solidFill>
                <a:cs typeface="Arial" panose="020B0604020202020204" pitchFamily="34" charset="0"/>
              </a:rPr>
              <a:t>préventive et corrective</a:t>
            </a:r>
            <a:endParaRPr lang="fr-FR" sz="2800" dirty="0">
              <a:solidFill>
                <a:schemeClr val="bg1"/>
              </a:solidFill>
            </a:endParaRPr>
          </a:p>
        </p:txBody>
      </p:sp>
    </p:spTree>
    <p:extLst>
      <p:ext uri="{BB962C8B-B14F-4D97-AF65-F5344CB8AC3E}">
        <p14:creationId xmlns:p14="http://schemas.microsoft.com/office/powerpoint/2010/main" val="1527482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511704" y="2916848"/>
            <a:ext cx="11181568" cy="3108543"/>
          </a:xfrm>
          <a:prstGeom prst="rect">
            <a:avLst/>
          </a:prstGeom>
          <a:solidFill>
            <a:schemeClr val="accent2">
              <a:lumMod val="40000"/>
              <a:lumOff val="60000"/>
            </a:schemeClr>
          </a:solidFill>
        </p:spPr>
        <p:txBody>
          <a:bodyPr wrap="square">
            <a:spAutoFit/>
          </a:bodyPr>
          <a:lstStyle/>
          <a:p>
            <a:pPr algn="just"/>
            <a:r>
              <a:rPr lang="fr-FR" sz="2800" b="1" dirty="0">
                <a:ln>
                  <a:solidFill>
                    <a:schemeClr val="tx1"/>
                  </a:solidFill>
                </a:ln>
                <a:cs typeface="Arial" panose="020B0604020202020204" pitchFamily="34" charset="0"/>
              </a:rPr>
              <a:t>Systèmes à stockage en dessous des modules PV</a:t>
            </a:r>
          </a:p>
          <a:p>
            <a:pPr algn="just"/>
            <a:endParaRPr lang="fr-FR" sz="2800" b="1" dirty="0">
              <a:cs typeface="Arial" panose="020B0604020202020204" pitchFamily="34" charset="0"/>
            </a:endParaRPr>
          </a:p>
          <a:p>
            <a:pPr marL="342900" indent="-342900" algn="just">
              <a:buFont typeface="Wingdings" panose="05000000000000000000" pitchFamily="2" charset="2"/>
              <a:buChar char="v"/>
            </a:pPr>
            <a:r>
              <a:rPr lang="fr-FR" sz="2800" b="1" dirty="0">
                <a:cs typeface="Arial" panose="020B0604020202020204" pitchFamily="34" charset="0"/>
              </a:rPr>
              <a:t>Maintenance préventive: </a:t>
            </a:r>
            <a:r>
              <a:rPr lang="fr-FR" sz="2800" dirty="0"/>
              <a:t>exécutée suivant une fréquence donnée afin de prévenir un dysfonctionnement ou une panne du lampadaire.</a:t>
            </a:r>
          </a:p>
          <a:p>
            <a:pPr algn="just"/>
            <a:endParaRPr lang="fr-FR" sz="2800" dirty="0"/>
          </a:p>
          <a:p>
            <a:pPr marL="342900" indent="-342900" algn="just">
              <a:buFont typeface="Wingdings" panose="05000000000000000000" pitchFamily="2" charset="2"/>
              <a:buChar char="v"/>
            </a:pPr>
            <a:r>
              <a:rPr lang="fr-FR" sz="2800" b="1" dirty="0">
                <a:cs typeface="Arial" panose="020B0604020202020204" pitchFamily="34" charset="0"/>
              </a:rPr>
              <a:t>Maintenance corrective: </a:t>
            </a:r>
            <a:r>
              <a:rPr lang="fr-FR" sz="2800" dirty="0"/>
              <a:t>intervient suite à l’enregistrement d’un défaut sur le lampadaire, afin de le rendre de nouveau opérationnel</a:t>
            </a:r>
            <a:endParaRPr lang="fr-FR" sz="2800" b="1" dirty="0">
              <a:cs typeface="Arial" panose="020B0604020202020204" pitchFamily="34" charset="0"/>
            </a:endParaRPr>
          </a:p>
        </p:txBody>
      </p:sp>
    </p:spTree>
    <p:extLst>
      <p:ext uri="{BB962C8B-B14F-4D97-AF65-F5344CB8AC3E}">
        <p14:creationId xmlns:p14="http://schemas.microsoft.com/office/powerpoint/2010/main" val="20349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graphicFrame>
        <p:nvGraphicFramePr>
          <p:cNvPr id="11" name="Diagramme 10"/>
          <p:cNvGraphicFramePr/>
          <p:nvPr>
            <p:extLst>
              <p:ext uri="{D42A27DB-BD31-4B8C-83A1-F6EECF244321}">
                <p14:modId xmlns:p14="http://schemas.microsoft.com/office/powerpoint/2010/main" val="459966584"/>
              </p:ext>
            </p:extLst>
          </p:nvPr>
        </p:nvGraphicFramePr>
        <p:xfrm>
          <a:off x="1659097" y="1352864"/>
          <a:ext cx="9104924" cy="55481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ZoneTexte 11"/>
          <p:cNvSpPr txBox="1"/>
          <p:nvPr/>
        </p:nvSpPr>
        <p:spPr>
          <a:xfrm>
            <a:off x="3350453" y="419090"/>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spTree>
    <p:extLst>
      <p:ext uri="{BB962C8B-B14F-4D97-AF65-F5344CB8AC3E}">
        <p14:creationId xmlns:p14="http://schemas.microsoft.com/office/powerpoint/2010/main" val="647037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632153"/>
            <a:ext cx="11415743" cy="3416320"/>
          </a:xfrm>
          <a:prstGeom prst="rect">
            <a:avLst/>
          </a:prstGeom>
          <a:solidFill>
            <a:schemeClr val="accent2">
              <a:lumMod val="40000"/>
              <a:lumOff val="60000"/>
            </a:schemeClr>
          </a:solidFill>
        </p:spPr>
        <p:txBody>
          <a:bodyPr wrap="square">
            <a:spAutoFit/>
          </a:bodyPr>
          <a:lstStyle/>
          <a:p>
            <a:pPr algn="just"/>
            <a:r>
              <a:rPr lang="fr-FR" sz="2400" b="1" dirty="0">
                <a:ln>
                  <a:solidFill>
                    <a:schemeClr val="tx1"/>
                  </a:solidFill>
                </a:ln>
                <a:cs typeface="Arial" panose="020B0604020202020204" pitchFamily="34" charset="0"/>
              </a:rPr>
              <a:t>II.1/ Maintenance préventive des systèmes à stockage en dessous des modules PV: </a:t>
            </a:r>
          </a:p>
          <a:p>
            <a:pPr algn="just"/>
            <a:endParaRPr lang="fr-FR" sz="2400" b="1" dirty="0">
              <a:cs typeface="Arial" panose="020B0604020202020204" pitchFamily="34" charset="0"/>
            </a:endParaRPr>
          </a:p>
          <a:p>
            <a:pPr marL="342900" indent="-342900" algn="just">
              <a:buFont typeface="Wingdings" panose="05000000000000000000" pitchFamily="2" charset="2"/>
              <a:buChar char="§"/>
            </a:pPr>
            <a:r>
              <a:rPr lang="fr-FR" sz="2400" dirty="0"/>
              <a:t>L’inspection visuelle depuis le sol et la détection des lampadaires éteints ou en panne (tous les 03 mois) ;</a:t>
            </a:r>
          </a:p>
          <a:p>
            <a:pPr marL="342900" lvl="0" indent="-342900">
              <a:buFont typeface="Wingdings" panose="05000000000000000000" pitchFamily="2" charset="2"/>
              <a:buChar char="§"/>
            </a:pPr>
            <a:r>
              <a:rPr lang="fr-FR" sz="2400" dirty="0"/>
              <a:t>Le remplacement des batteries en fin de vie (fonction du type de batteries) ; </a:t>
            </a:r>
          </a:p>
          <a:p>
            <a:pPr marL="342900" lvl="0" indent="-342900">
              <a:buFont typeface="Wingdings" panose="05000000000000000000" pitchFamily="2" charset="2"/>
              <a:buChar char="§"/>
            </a:pPr>
            <a:r>
              <a:rPr lang="fr-FR" sz="2400" dirty="0"/>
              <a:t>Le nettoyage périodique des modules PV et des luminaires à LED (tous les ans) ; </a:t>
            </a:r>
          </a:p>
          <a:p>
            <a:pPr marL="342900" lvl="0" indent="-342900">
              <a:buFont typeface="Wingdings" panose="05000000000000000000" pitchFamily="2" charset="2"/>
              <a:buChar char="§"/>
            </a:pPr>
            <a:r>
              <a:rPr lang="fr-FR" sz="2400" dirty="0"/>
              <a:t>La vérification des structures : mât, crosse et logement batteries en tête de mât (tous les 02 ans) ; </a:t>
            </a:r>
          </a:p>
          <a:p>
            <a:pPr marL="342900" lvl="0" indent="-342900">
              <a:buFont typeface="Wingdings" panose="05000000000000000000" pitchFamily="2" charset="2"/>
              <a:buChar char="§"/>
            </a:pPr>
            <a:r>
              <a:rPr lang="fr-FR" sz="2400" dirty="0"/>
              <a:t>Les mesures électriques et d’éclairage (tous les deux ans). </a:t>
            </a:r>
            <a:endParaRPr lang="fr-FR" sz="2400" b="1" dirty="0">
              <a:cs typeface="Arial" panose="020B0604020202020204" pitchFamily="34" charset="0"/>
            </a:endParaRPr>
          </a:p>
        </p:txBody>
      </p:sp>
    </p:spTree>
    <p:extLst>
      <p:ext uri="{BB962C8B-B14F-4D97-AF65-F5344CB8AC3E}">
        <p14:creationId xmlns:p14="http://schemas.microsoft.com/office/powerpoint/2010/main" val="217336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10552" y="2854567"/>
            <a:ext cx="5802963" cy="3477875"/>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b="1" dirty="0"/>
              <a:t>L’inspection visuelle depuis le sol et la détection des lampadaires éteints ou en panne (tous les 03 mois) </a:t>
            </a:r>
          </a:p>
          <a:p>
            <a:pPr marL="342900" indent="-342900" algn="just">
              <a:buFont typeface="Wingdings" panose="05000000000000000000" pitchFamily="2" charset="2"/>
              <a:buChar char="v"/>
            </a:pPr>
            <a:r>
              <a:rPr lang="fr-FR" sz="2000" dirty="0"/>
              <a:t>Vérifier le bon fonctionnement du lampadaire (allumage, extinction, programmation, etc.)</a:t>
            </a:r>
          </a:p>
          <a:p>
            <a:pPr marL="342900" indent="-342900" algn="just">
              <a:buFont typeface="Wingdings" panose="05000000000000000000" pitchFamily="2" charset="2"/>
              <a:buChar char="v"/>
            </a:pPr>
            <a:r>
              <a:rPr lang="fr-FR" sz="2000" dirty="0"/>
              <a:t>Vérifier le bon fonctionnement du détecteur de présence le cas échéant (allumage, temps d’allumage, flux, etc.)</a:t>
            </a:r>
          </a:p>
          <a:p>
            <a:pPr marL="342900" indent="-342900" algn="just">
              <a:buFont typeface="Wingdings" panose="05000000000000000000" pitchFamily="2" charset="2"/>
              <a:buChar char="v"/>
            </a:pPr>
            <a:endParaRPr lang="fr-FR" sz="2000" dirty="0"/>
          </a:p>
        </p:txBody>
      </p:sp>
      <p:pic>
        <p:nvPicPr>
          <p:cNvPr id="11" name="Image 10" descr="IMG_3468">
            <a:extLst>
              <a:ext uri="{FF2B5EF4-FFF2-40B4-BE49-F238E27FC236}">
                <a16:creationId xmlns:a16="http://schemas.microsoft.com/office/drawing/2014/main" id="{830116C4-F447-4BAE-85F7-3E365B4A9EE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85946" y="2502528"/>
            <a:ext cx="2539373" cy="3920406"/>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FE7FBBAE-CF96-44F5-ADE8-8718F24CA003}"/>
              </a:ext>
            </a:extLst>
          </p:cNvPr>
          <p:cNvPicPr/>
          <p:nvPr/>
        </p:nvPicPr>
        <p:blipFill>
          <a:blip r:embed="rId7"/>
          <a:stretch>
            <a:fillRect/>
          </a:stretch>
        </p:blipFill>
        <p:spPr>
          <a:xfrm>
            <a:off x="9015265" y="2502528"/>
            <a:ext cx="2276411" cy="39204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4288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391893" y="2212024"/>
            <a:ext cx="11326534" cy="1938992"/>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b="1" dirty="0"/>
              <a:t>Le remplacement des batteries en fin de vie, 2 types de batteries:</a:t>
            </a:r>
          </a:p>
          <a:p>
            <a:pPr marL="285750" lvl="0" indent="-285750">
              <a:buFont typeface="Arial" panose="020B0604020202020204" pitchFamily="34" charset="0"/>
              <a:buChar char="•"/>
            </a:pPr>
            <a:r>
              <a:rPr lang="fr-FR" sz="2000" dirty="0"/>
              <a:t>Les batteries de types plomb-acide VRLA de technologies AGM ou Gel. Les durées de vie approximatives sont de 3 ans pour du AGM, 5 ans pour du Gel ;</a:t>
            </a:r>
          </a:p>
          <a:p>
            <a:pPr marL="285750" lvl="0" indent="-285750">
              <a:buFont typeface="Arial" panose="020B0604020202020204" pitchFamily="34" charset="0"/>
              <a:buChar char="•"/>
            </a:pPr>
            <a:r>
              <a:rPr lang="fr-FR" sz="2000" dirty="0"/>
              <a:t>Les batteries au lithium dont la durée de vie peut atteindre 8 ans.</a:t>
            </a:r>
            <a:endParaRPr lang="fr-FR" sz="2000" b="1" dirty="0"/>
          </a:p>
        </p:txBody>
      </p:sp>
      <p:pic>
        <p:nvPicPr>
          <p:cNvPr id="11" name="Image 10">
            <a:extLst>
              <a:ext uri="{FF2B5EF4-FFF2-40B4-BE49-F238E27FC236}">
                <a16:creationId xmlns:a16="http://schemas.microsoft.com/office/drawing/2014/main" id="{E7359BA7-142A-4EE5-A6C0-7E06781C55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9890" y="4425070"/>
            <a:ext cx="4334422" cy="2340587"/>
          </a:xfrm>
          <a:prstGeom prst="rect">
            <a:avLst/>
          </a:prstGeom>
        </p:spPr>
      </p:pic>
      <p:pic>
        <p:nvPicPr>
          <p:cNvPr id="12" name="Image 11">
            <a:extLst>
              <a:ext uri="{FF2B5EF4-FFF2-40B4-BE49-F238E27FC236}">
                <a16:creationId xmlns:a16="http://schemas.microsoft.com/office/drawing/2014/main" id="{27863984-28C4-4D0F-8849-F29FBD13FC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8415" y="4422828"/>
            <a:ext cx="2335087" cy="2335087"/>
          </a:xfrm>
          <a:prstGeom prst="rect">
            <a:avLst/>
          </a:prstGeom>
        </p:spPr>
      </p:pic>
    </p:spTree>
    <p:extLst>
      <p:ext uri="{BB962C8B-B14F-4D97-AF65-F5344CB8AC3E}">
        <p14:creationId xmlns:p14="http://schemas.microsoft.com/office/powerpoint/2010/main" val="261130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335589"/>
            <a:ext cx="7100222" cy="4370427"/>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b="1" dirty="0"/>
              <a:t>Le remplacement des batteries en fin de vie:</a:t>
            </a:r>
          </a:p>
          <a:p>
            <a:pPr marL="342900" indent="-342900" algn="just">
              <a:buFont typeface="Wingdings" panose="05000000000000000000" pitchFamily="2" charset="2"/>
              <a:buChar char="q"/>
            </a:pPr>
            <a:r>
              <a:rPr lang="fr-FR" dirty="0"/>
              <a:t>Accédez dans un premier temps au logement batteries et régulateur</a:t>
            </a:r>
          </a:p>
          <a:p>
            <a:pPr marL="342900" indent="-342900" algn="just">
              <a:buFont typeface="Wingdings" panose="05000000000000000000" pitchFamily="2" charset="2"/>
              <a:buChar char="q"/>
            </a:pPr>
            <a:r>
              <a:rPr lang="fr-FR" dirty="0"/>
              <a:t>Débranchez le pôle positif du module photovoltaïque branché sur le régulateur de charge</a:t>
            </a:r>
          </a:p>
          <a:p>
            <a:pPr marL="342900" indent="-342900" algn="just">
              <a:buFont typeface="Wingdings" panose="05000000000000000000" pitchFamily="2" charset="2"/>
              <a:buChar char="q"/>
            </a:pPr>
            <a:r>
              <a:rPr lang="fr-FR" dirty="0"/>
              <a:t>Débrancher et enlever les batteries usagées puis insérer des batteries neuves et câbler comme précédemment.</a:t>
            </a:r>
          </a:p>
          <a:p>
            <a:pPr marL="342900" indent="-342900" algn="just">
              <a:buFont typeface="Wingdings" panose="05000000000000000000" pitchFamily="2" charset="2"/>
              <a:buChar char="q"/>
            </a:pPr>
            <a:r>
              <a:rPr lang="fr-FR" dirty="0"/>
              <a:t>Vérifier l’allumage automatique du lampadaire, une fois les batteries neuves installées</a:t>
            </a:r>
          </a:p>
          <a:p>
            <a:pPr marL="342900" indent="-342900" algn="just">
              <a:buFont typeface="Wingdings" panose="05000000000000000000" pitchFamily="2" charset="2"/>
              <a:buChar char="q"/>
            </a:pPr>
            <a:r>
              <a:rPr lang="fr-FR" dirty="0"/>
              <a:t>Reconnecter la borne positive du module photovoltaïque sur l'entrée du régulateur de charge</a:t>
            </a:r>
          </a:p>
          <a:p>
            <a:pPr marL="342900" indent="-342900" algn="just">
              <a:buFont typeface="Wingdings" panose="05000000000000000000" pitchFamily="2" charset="2"/>
              <a:buChar char="q"/>
            </a:pPr>
            <a:r>
              <a:rPr lang="fr-FR" dirty="0"/>
              <a:t>S'il fait jour, vérifier l'extinction automatique de la lampe à LED après reconnexion du panneau photovoltaïque.</a:t>
            </a:r>
            <a:endParaRPr lang="fr-FR" sz="2000" b="1" dirty="0"/>
          </a:p>
        </p:txBody>
      </p:sp>
      <p:pic>
        <p:nvPicPr>
          <p:cNvPr id="11" name="Image 10">
            <a:extLst>
              <a:ext uri="{FF2B5EF4-FFF2-40B4-BE49-F238E27FC236}">
                <a16:creationId xmlns:a16="http://schemas.microsoft.com/office/drawing/2014/main" id="{F38773E2-6FB4-42AD-9D7C-19B53EC0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1384" y="2360303"/>
            <a:ext cx="4451544" cy="3338658"/>
          </a:xfrm>
          <a:prstGeom prst="rect">
            <a:avLst/>
          </a:prstGeom>
        </p:spPr>
      </p:pic>
    </p:spTree>
    <p:extLst>
      <p:ext uri="{BB962C8B-B14F-4D97-AF65-F5344CB8AC3E}">
        <p14:creationId xmlns:p14="http://schemas.microsoft.com/office/powerpoint/2010/main" val="3017786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3002858"/>
            <a:ext cx="7100222" cy="3170099"/>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b="1" dirty="0"/>
              <a:t>La maintenance des batteries avant la fin de vie :</a:t>
            </a:r>
          </a:p>
          <a:p>
            <a:pPr marL="342900" indent="-342900" algn="just">
              <a:buFont typeface="Wingdings" panose="05000000000000000000" pitchFamily="2" charset="2"/>
              <a:buChar char="q"/>
            </a:pPr>
            <a:r>
              <a:rPr lang="fr-FR" sz="2000" b="1" dirty="0"/>
              <a:t>Inspecter l’aspect visuel des batteries (dépôt d’eau, poussière, état des câbles, etc.)</a:t>
            </a:r>
          </a:p>
          <a:p>
            <a:pPr marL="342900" indent="-342900" algn="just">
              <a:buFont typeface="Wingdings" panose="05000000000000000000" pitchFamily="2" charset="2"/>
              <a:buChar char="q"/>
            </a:pPr>
            <a:r>
              <a:rPr lang="fr-FR" sz="2000" b="1" dirty="0"/>
              <a:t>Nettoyer les batteries et câbles avec un tissu propre</a:t>
            </a:r>
          </a:p>
          <a:p>
            <a:pPr marL="342900" indent="-342900" algn="just">
              <a:buFont typeface="Wingdings" panose="05000000000000000000" pitchFamily="2" charset="2"/>
              <a:buChar char="q"/>
            </a:pPr>
            <a:r>
              <a:rPr lang="fr-FR" sz="2000" b="1" dirty="0"/>
              <a:t>Mesurer la tension de la batterie</a:t>
            </a:r>
          </a:p>
          <a:p>
            <a:pPr marL="342900" indent="-342900" algn="just">
              <a:buFont typeface="Wingdings" panose="05000000000000000000" pitchFamily="2" charset="2"/>
              <a:buChar char="q"/>
            </a:pPr>
            <a:r>
              <a:rPr lang="fr-FR" sz="2000" b="1" dirty="0"/>
              <a:t>Lorsque la batterie n’est pas utilisée (pas encore monté), la charger via un chargeur AC pour qu’elle garde sa performance</a:t>
            </a:r>
          </a:p>
        </p:txBody>
      </p:sp>
      <p:pic>
        <p:nvPicPr>
          <p:cNvPr id="11" name="Image 10">
            <a:extLst>
              <a:ext uri="{FF2B5EF4-FFF2-40B4-BE49-F238E27FC236}">
                <a16:creationId xmlns:a16="http://schemas.microsoft.com/office/drawing/2014/main" id="{F38773E2-6FB4-42AD-9D7C-19B53EC0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1384" y="2953426"/>
            <a:ext cx="4451544" cy="3338658"/>
          </a:xfrm>
          <a:prstGeom prst="rect">
            <a:avLst/>
          </a:prstGeom>
        </p:spPr>
      </p:pic>
    </p:spTree>
    <p:extLst>
      <p:ext uri="{BB962C8B-B14F-4D97-AF65-F5344CB8AC3E}">
        <p14:creationId xmlns:p14="http://schemas.microsoft.com/office/powerpoint/2010/main" val="325870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582732"/>
            <a:ext cx="5802963" cy="3570208"/>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dirty="0"/>
              <a:t>Le nettoyage périodique des modules PV et des luminaires à LED (tous les ans)</a:t>
            </a:r>
          </a:p>
          <a:p>
            <a:pPr marL="285750" indent="-285750">
              <a:buFont typeface="Wingdings" panose="05000000000000000000" pitchFamily="2" charset="2"/>
              <a:buChar char="q"/>
            </a:pPr>
            <a:r>
              <a:rPr lang="fr-FR" dirty="0"/>
              <a:t>Le nettoyage de la vitre ainsi que de la partie supérieure à ailettes des lampes à LED permet une bonne dissipation thermique et assure une longue durée de vie au luminaire. </a:t>
            </a:r>
          </a:p>
          <a:p>
            <a:pPr marL="285750" indent="-285750">
              <a:buFont typeface="Wingdings" panose="05000000000000000000" pitchFamily="2" charset="2"/>
              <a:buChar char="q"/>
            </a:pPr>
            <a:r>
              <a:rPr lang="fr-FR" dirty="0"/>
              <a:t>le nettoyage des modules solaires PV, il s’agira de nettoyer leur vitrage et de vérifier l'intégrité de leur structure</a:t>
            </a:r>
          </a:p>
        </p:txBody>
      </p:sp>
      <p:pic>
        <p:nvPicPr>
          <p:cNvPr id="11" name="Image 10" descr="RÃ©sultat de recherche d'images pour &quot;maintenance d'un lampadaire solaire + grue&quot;">
            <a:extLst>
              <a:ext uri="{FF2B5EF4-FFF2-40B4-BE49-F238E27FC236}">
                <a16:creationId xmlns:a16="http://schemas.microsoft.com/office/drawing/2014/main" id="{A8A9D7DF-426A-4425-B582-FDA54CAB7894}"/>
              </a:ext>
            </a:extLst>
          </p:cNvPr>
          <p:cNvPicPr/>
          <p:nvPr/>
        </p:nvPicPr>
        <p:blipFill rotWithShape="1">
          <a:blip r:embed="rId6" cstate="print">
            <a:extLst>
              <a:ext uri="{28A0092B-C50C-407E-A947-70E740481C1C}">
                <a14:useLocalDpi xmlns:a14="http://schemas.microsoft.com/office/drawing/2010/main" val="0"/>
              </a:ext>
            </a:extLst>
          </a:blip>
          <a:srcRect b="10448"/>
          <a:stretch/>
        </p:blipFill>
        <p:spPr bwMode="auto">
          <a:xfrm>
            <a:off x="6961438" y="1966023"/>
            <a:ext cx="3773648" cy="2229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092D96CC-A4A1-43A0-A198-40F3F2690D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4680" y="4548571"/>
            <a:ext cx="3210704" cy="2127893"/>
          </a:xfrm>
          <a:prstGeom prst="rect">
            <a:avLst/>
          </a:prstGeom>
        </p:spPr>
      </p:pic>
    </p:spTree>
    <p:extLst>
      <p:ext uri="{BB962C8B-B14F-4D97-AF65-F5344CB8AC3E}">
        <p14:creationId xmlns:p14="http://schemas.microsoft.com/office/powerpoint/2010/main" val="3649017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533298"/>
            <a:ext cx="6577320" cy="4093428"/>
          </a:xfrm>
          <a:prstGeom prst="rect">
            <a:avLst/>
          </a:prstGeom>
          <a:solidFill>
            <a:schemeClr val="accent2">
              <a:lumMod val="40000"/>
              <a:lumOff val="60000"/>
            </a:schemeClr>
          </a:solidFill>
        </p:spPr>
        <p:txBody>
          <a:bodyPr wrap="square">
            <a:spAutoFit/>
          </a:bodyPr>
          <a:lstStyle/>
          <a:p>
            <a:pPr algn="just"/>
            <a:r>
              <a:rPr lang="fr-FR" sz="2400" b="1" dirty="0">
                <a:ln>
                  <a:solidFill>
                    <a:schemeClr val="tx1"/>
                  </a:solidFill>
                </a:ln>
                <a:cs typeface="Arial" panose="020B0604020202020204" pitchFamily="34" charset="0"/>
              </a:rPr>
              <a:t>II.1/ Maintenance préventive des systèmes à stockage en dessous des modules PV: </a:t>
            </a:r>
          </a:p>
          <a:p>
            <a:pPr algn="just"/>
            <a:endParaRPr lang="fr-FR" sz="2400" b="1" dirty="0">
              <a:cs typeface="Arial" panose="020B0604020202020204" pitchFamily="34" charset="0"/>
            </a:endParaRPr>
          </a:p>
          <a:p>
            <a:pPr algn="just"/>
            <a:r>
              <a:rPr lang="fr-FR" sz="2400" dirty="0"/>
              <a:t>La vérification des structures : mât, crosse et logement batteries en tête de mât (tous les 02 ans)</a:t>
            </a:r>
          </a:p>
          <a:p>
            <a:pPr marL="285750" indent="-285750" algn="just">
              <a:buFont typeface="Wingdings" panose="05000000000000000000" pitchFamily="2" charset="2"/>
              <a:buChar char="q"/>
            </a:pPr>
            <a:r>
              <a:rPr lang="fr-FR" sz="2000" dirty="0"/>
              <a:t>Procéder à une inspection visuelle et éventuellement à des tests instrumentaux pour vérifier l'état général et l'intégrité des structures</a:t>
            </a:r>
          </a:p>
          <a:p>
            <a:pPr marL="285750" indent="-285750" algn="just">
              <a:buFont typeface="Wingdings" panose="05000000000000000000" pitchFamily="2" charset="2"/>
              <a:buChar char="q"/>
            </a:pPr>
            <a:r>
              <a:rPr lang="fr-FR" sz="2000" dirty="0"/>
              <a:t>Effectuer en particulier des tests de stabilité de la structure et vérifier la présence de corrosion</a:t>
            </a:r>
          </a:p>
          <a:p>
            <a:pPr marL="285750" indent="-285750" algn="just">
              <a:buFont typeface="Wingdings" panose="05000000000000000000" pitchFamily="2" charset="2"/>
              <a:buChar char="q"/>
            </a:pPr>
            <a:r>
              <a:rPr lang="fr-FR" sz="2000" dirty="0"/>
              <a:t>Dans le cas de zones oxydées, il est nécessaire d'agir localement par l'application de vernis au zinc.</a:t>
            </a:r>
            <a:endParaRPr lang="fr-FR" sz="2400" b="1" dirty="0"/>
          </a:p>
        </p:txBody>
      </p:sp>
      <p:pic>
        <p:nvPicPr>
          <p:cNvPr id="11" name="Image 10">
            <a:extLst>
              <a:ext uri="{FF2B5EF4-FFF2-40B4-BE49-F238E27FC236}">
                <a16:creationId xmlns:a16="http://schemas.microsoft.com/office/drawing/2014/main" id="{DFFCA5C0-93F2-413E-BF7C-2187902C40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8431" y="2785504"/>
            <a:ext cx="3899822" cy="3899822"/>
          </a:xfrm>
          <a:prstGeom prst="rect">
            <a:avLst/>
          </a:prstGeom>
        </p:spPr>
      </p:pic>
    </p:spTree>
    <p:extLst>
      <p:ext uri="{BB962C8B-B14F-4D97-AF65-F5344CB8AC3E}">
        <p14:creationId xmlns:p14="http://schemas.microsoft.com/office/powerpoint/2010/main" val="178249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459155"/>
            <a:ext cx="5802963" cy="3016210"/>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dirty="0"/>
              <a:t>Les mesures électriques et d’éclairage (tous les deux ans): fonctionnement mécanique</a:t>
            </a:r>
          </a:p>
          <a:p>
            <a:pPr marL="342900" indent="-342900" algn="just">
              <a:buFont typeface="Wingdings" panose="05000000000000000000" pitchFamily="2" charset="2"/>
              <a:buChar char="q"/>
            </a:pPr>
            <a:r>
              <a:rPr lang="fr-FR" dirty="0"/>
              <a:t>Vérifier que l'orientation et l'angle d'inclinaison des modules photovoltaïques est correcte.</a:t>
            </a:r>
          </a:p>
          <a:p>
            <a:pPr marL="342900" indent="-342900" algn="just">
              <a:buFont typeface="Wingdings" panose="05000000000000000000" pitchFamily="2" charset="2"/>
              <a:buChar char="q"/>
            </a:pPr>
            <a:r>
              <a:rPr lang="fr-FR" dirty="0"/>
              <a:t>Vérifier que l’angle d’éclairage des lanternes soit conforme aux normes anti-pollution lumineuses en vigueur sur le lieu d'installation. </a:t>
            </a:r>
            <a:endParaRPr lang="fr-FR" sz="2000" dirty="0"/>
          </a:p>
        </p:txBody>
      </p:sp>
      <p:sp>
        <p:nvSpPr>
          <p:cNvPr id="11" name="ZoneTexte 10">
            <a:extLst>
              <a:ext uri="{FF2B5EF4-FFF2-40B4-BE49-F238E27FC236}">
                <a16:creationId xmlns:a16="http://schemas.microsoft.com/office/drawing/2014/main" id="{37F2EBDC-7922-4C47-8A7A-F0ACB015741C}"/>
              </a:ext>
            </a:extLst>
          </p:cNvPr>
          <p:cNvSpPr txBox="1"/>
          <p:nvPr/>
        </p:nvSpPr>
        <p:spPr>
          <a:xfrm>
            <a:off x="293037" y="5576800"/>
            <a:ext cx="5802962" cy="923330"/>
          </a:xfrm>
          <a:prstGeom prst="rect">
            <a:avLst/>
          </a:prstGeom>
          <a:solidFill>
            <a:schemeClr val="accent2">
              <a:lumMod val="40000"/>
              <a:lumOff val="60000"/>
            </a:schemeClr>
          </a:solidFill>
        </p:spPr>
        <p:txBody>
          <a:bodyPr wrap="square" rtlCol="0">
            <a:spAutoFit/>
          </a:bodyPr>
          <a:lstStyle/>
          <a:p>
            <a:r>
              <a:rPr lang="fr-FR" dirty="0"/>
              <a:t>L’appareil multifonction dénommé « </a:t>
            </a:r>
            <a:r>
              <a:rPr lang="fr-FR" dirty="0" err="1"/>
              <a:t>Benning</a:t>
            </a:r>
            <a:r>
              <a:rPr lang="fr-FR" dirty="0"/>
              <a:t> 2 » combine les fonctions, d’inclinomètre, de pyranomètre, de thermocouple, de boussole etc.</a:t>
            </a:r>
          </a:p>
        </p:txBody>
      </p:sp>
      <p:pic>
        <p:nvPicPr>
          <p:cNvPr id="12" name="Image 11" descr="Livraison BENNING SUN 2">
            <a:extLst>
              <a:ext uri="{FF2B5EF4-FFF2-40B4-BE49-F238E27FC236}">
                <a16:creationId xmlns:a16="http://schemas.microsoft.com/office/drawing/2014/main" id="{5B84A7A6-1DEA-4924-871D-629AC48959C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16065" y="2335597"/>
            <a:ext cx="4687293" cy="4078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60013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385021"/>
            <a:ext cx="5802963" cy="4154984"/>
          </a:xfrm>
          <a:prstGeom prst="rect">
            <a:avLst/>
          </a:prstGeom>
          <a:solidFill>
            <a:schemeClr val="accent2">
              <a:lumMod val="40000"/>
              <a:lumOff val="60000"/>
            </a:schemeClr>
          </a:solidFill>
        </p:spPr>
        <p:txBody>
          <a:bodyPr wrap="square">
            <a:spAutoFit/>
          </a:bodyPr>
          <a:lstStyle/>
          <a:p>
            <a:pPr algn="just"/>
            <a:r>
              <a:rPr lang="fr-FR" sz="2000" b="1" dirty="0">
                <a:ln>
                  <a:solidFill>
                    <a:schemeClr val="tx1"/>
                  </a:solidFill>
                </a:ln>
                <a:cs typeface="Arial" panose="020B0604020202020204" pitchFamily="34" charset="0"/>
              </a:rPr>
              <a:t>II.1/ Maintenance préventive des systèmes à stockage en dessous des modules PV: </a:t>
            </a:r>
          </a:p>
          <a:p>
            <a:pPr algn="just"/>
            <a:endParaRPr lang="fr-FR" sz="2000" b="1" dirty="0">
              <a:cs typeface="Arial" panose="020B0604020202020204" pitchFamily="34" charset="0"/>
            </a:endParaRPr>
          </a:p>
          <a:p>
            <a:pPr algn="just"/>
            <a:r>
              <a:rPr lang="fr-FR" sz="2000" dirty="0"/>
              <a:t>Les mesures électriques et d’éclairage (tous les deux ans): fonctionnement électrique</a:t>
            </a:r>
          </a:p>
          <a:p>
            <a:pPr algn="just"/>
            <a:endParaRPr lang="fr-FR" sz="2000" dirty="0"/>
          </a:p>
          <a:p>
            <a:pPr marL="285750" lvl="0" indent="-285750" algn="just">
              <a:buFont typeface="Wingdings" panose="05000000000000000000" pitchFamily="2" charset="2"/>
              <a:buChar char="q"/>
            </a:pPr>
            <a:r>
              <a:rPr lang="fr-FR" dirty="0"/>
              <a:t>Vérifier le bon fonctionnement électrique du lampadaire. </a:t>
            </a:r>
          </a:p>
          <a:p>
            <a:pPr marL="285750" lvl="0" indent="-285750" algn="just">
              <a:buFont typeface="Wingdings" panose="05000000000000000000" pitchFamily="2" charset="2"/>
              <a:buChar char="q"/>
            </a:pPr>
            <a:r>
              <a:rPr lang="fr-FR" dirty="0"/>
              <a:t>Accéder à l'intérieur du régulateur de charge afin de vérifier l'état de la LED et répéter le système de test décrit dans le manuel d'utilisation du régulateur de charge. </a:t>
            </a:r>
          </a:p>
          <a:p>
            <a:pPr marL="285750" lvl="0" indent="-285750" algn="just">
              <a:buFont typeface="Wingdings" panose="05000000000000000000" pitchFamily="2" charset="2"/>
              <a:buChar char="q"/>
            </a:pPr>
            <a:r>
              <a:rPr lang="fr-FR" dirty="0"/>
              <a:t>Pour forcer l’allumage du projecteur LED, débrancher la borne positive du module photovoltaïque du régulateur de charge. </a:t>
            </a:r>
          </a:p>
        </p:txBody>
      </p:sp>
      <p:pic>
        <p:nvPicPr>
          <p:cNvPr id="11" name="Image 10">
            <a:extLst>
              <a:ext uri="{FF2B5EF4-FFF2-40B4-BE49-F238E27FC236}">
                <a16:creationId xmlns:a16="http://schemas.microsoft.com/office/drawing/2014/main" id="{A1E07EA9-6CFC-49E9-A1A0-0D67DA1DD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3544" y="2327922"/>
            <a:ext cx="5539977" cy="4154983"/>
          </a:xfrm>
          <a:prstGeom prst="rect">
            <a:avLst/>
          </a:prstGeom>
        </p:spPr>
      </p:pic>
    </p:spTree>
    <p:extLst>
      <p:ext uri="{BB962C8B-B14F-4D97-AF65-F5344CB8AC3E}">
        <p14:creationId xmlns:p14="http://schemas.microsoft.com/office/powerpoint/2010/main" val="1624797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1"/>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10" name="Rectangle 9"/>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07DDE0A-3407-4288-83B3-43756F19D71C}"/>
              </a:ext>
            </a:extLst>
          </p:cNvPr>
          <p:cNvSpPr/>
          <p:nvPr/>
        </p:nvSpPr>
        <p:spPr>
          <a:xfrm>
            <a:off x="325018" y="2250862"/>
            <a:ext cx="6711402" cy="4524315"/>
          </a:xfrm>
          <a:prstGeom prst="rect">
            <a:avLst/>
          </a:prstGeom>
          <a:solidFill>
            <a:schemeClr val="accent2">
              <a:lumMod val="40000"/>
              <a:lumOff val="60000"/>
            </a:schemeClr>
          </a:solidFill>
        </p:spPr>
        <p:txBody>
          <a:bodyPr wrap="square">
            <a:spAutoFit/>
          </a:bodyPr>
          <a:lstStyle/>
          <a:p>
            <a:pPr algn="just"/>
            <a:r>
              <a:rPr lang="fr-FR" b="1" dirty="0">
                <a:ln>
                  <a:solidFill>
                    <a:schemeClr val="tx1"/>
                  </a:solidFill>
                </a:ln>
                <a:cs typeface="Arial" panose="020B0604020202020204" pitchFamily="34" charset="0"/>
              </a:rPr>
              <a:t>II.1/ Maintenance préventive des systèmes à stockage en dessous des modules PV: </a:t>
            </a:r>
          </a:p>
          <a:p>
            <a:pPr algn="just"/>
            <a:endParaRPr lang="fr-FR" b="1" dirty="0">
              <a:cs typeface="Arial" panose="020B0604020202020204" pitchFamily="34" charset="0"/>
            </a:endParaRPr>
          </a:p>
          <a:p>
            <a:pPr algn="just"/>
            <a:r>
              <a:rPr lang="fr-FR" b="1" dirty="0"/>
              <a:t>Les mesures électriques et d’éclairage (tous les deux ans): fonctionnement électrique</a:t>
            </a:r>
          </a:p>
          <a:p>
            <a:pPr algn="just"/>
            <a:endParaRPr lang="fr-FR" b="1" dirty="0"/>
          </a:p>
          <a:p>
            <a:pPr marL="285750" lvl="0" indent="-285750" algn="just">
              <a:buFont typeface="Wingdings" panose="05000000000000000000" pitchFamily="2" charset="2"/>
              <a:buChar char="Ø"/>
            </a:pPr>
            <a:r>
              <a:rPr lang="fr-FR" b="1" dirty="0"/>
              <a:t>Mesures électriques:</a:t>
            </a:r>
          </a:p>
          <a:p>
            <a:pPr lvl="0" algn="just"/>
            <a:r>
              <a:rPr lang="fr-FR" dirty="0"/>
              <a:t>Mesurer la tension des batteries. Pour des tensions inférieures à 11 V, dans le cas d'une tension nominale de 12V, et pour des tensions inférieures à 22V, dans le cas d'une tension nominale de 24V</a:t>
            </a:r>
          </a:p>
          <a:p>
            <a:pPr lvl="0" algn="just"/>
            <a:endParaRPr lang="fr-FR" dirty="0"/>
          </a:p>
          <a:p>
            <a:pPr marL="285750" lvl="0" indent="-285750" algn="just">
              <a:buFont typeface="Wingdings" panose="05000000000000000000" pitchFamily="2" charset="2"/>
              <a:buChar char="Ø"/>
            </a:pPr>
            <a:r>
              <a:rPr lang="fr-FR" b="1" dirty="0"/>
              <a:t>Mesures d’éclairage</a:t>
            </a:r>
          </a:p>
          <a:p>
            <a:pPr algn="just"/>
            <a:r>
              <a:rPr lang="fr-FR" dirty="0"/>
              <a:t>Mesurer l'éclairement et la luminance grâce aux instruments de mesure avec certificat d'étalonnage délivré par l'organisme de certification et fabricant ou selon les instructions de la norme UNI EN 13201-4 « Méthodes de mesure des performances photométriques ». </a:t>
            </a:r>
          </a:p>
        </p:txBody>
      </p:sp>
      <p:pic>
        <p:nvPicPr>
          <p:cNvPr id="12" name="Image 11">
            <a:extLst>
              <a:ext uri="{FF2B5EF4-FFF2-40B4-BE49-F238E27FC236}">
                <a16:creationId xmlns:a16="http://schemas.microsoft.com/office/drawing/2014/main" id="{E71B1605-9776-4E04-9831-FEDE89687F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674" y="1768380"/>
            <a:ext cx="2539011" cy="2539011"/>
          </a:xfrm>
          <a:prstGeom prst="rect">
            <a:avLst/>
          </a:prstGeom>
        </p:spPr>
      </p:pic>
      <p:pic>
        <p:nvPicPr>
          <p:cNvPr id="13" name="Image 12">
            <a:extLst>
              <a:ext uri="{FF2B5EF4-FFF2-40B4-BE49-F238E27FC236}">
                <a16:creationId xmlns:a16="http://schemas.microsoft.com/office/drawing/2014/main" id="{276E2A42-DF30-47A4-A8E5-A3E5521FF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4399" y="4403670"/>
            <a:ext cx="2371506" cy="2371506"/>
          </a:xfrm>
          <a:prstGeom prst="rect">
            <a:avLst/>
          </a:prstGeom>
        </p:spPr>
      </p:pic>
    </p:spTree>
    <p:extLst>
      <p:ext uri="{BB962C8B-B14F-4D97-AF65-F5344CB8AC3E}">
        <p14:creationId xmlns:p14="http://schemas.microsoft.com/office/powerpoint/2010/main" val="22334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0453" y="489428"/>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3482358" y="1524000"/>
            <a:ext cx="5604626" cy="646331"/>
          </a:xfrm>
          <a:prstGeom prst="rect">
            <a:avLst/>
          </a:prstGeom>
          <a:solidFill>
            <a:schemeClr val="accent4"/>
          </a:solidFill>
        </p:spPr>
        <p:txBody>
          <a:bodyPr wrap="square" rtlCol="0">
            <a:spAutoFit/>
          </a:bodyPr>
          <a:lstStyle/>
          <a:p>
            <a:r>
              <a:rPr lang="fr-FR" sz="3600" dirty="0" smtClean="0"/>
              <a:t>Utilisation des Disjoncteurs</a:t>
            </a:r>
            <a:endParaRPr lang="fr-FR" sz="3600" dirty="0"/>
          </a:p>
        </p:txBody>
      </p:sp>
      <p:sp>
        <p:nvSpPr>
          <p:cNvPr id="10" name="ZoneTexte 9"/>
          <p:cNvSpPr txBox="1"/>
          <p:nvPr/>
        </p:nvSpPr>
        <p:spPr>
          <a:xfrm>
            <a:off x="477694" y="2672861"/>
            <a:ext cx="3004663" cy="1077218"/>
          </a:xfrm>
          <a:prstGeom prst="rect">
            <a:avLst/>
          </a:prstGeom>
          <a:solidFill>
            <a:schemeClr val="accent4"/>
          </a:solidFill>
        </p:spPr>
        <p:txBody>
          <a:bodyPr wrap="square" rtlCol="0">
            <a:spAutoFit/>
          </a:bodyPr>
          <a:lstStyle/>
          <a:p>
            <a:pPr algn="ctr"/>
            <a:r>
              <a:rPr lang="fr-FR" sz="3200" dirty="0" smtClean="0"/>
              <a:t>Disjoncteur AC pour coté AC</a:t>
            </a:r>
            <a:endParaRPr lang="fr-FR" sz="3200" dirty="0"/>
          </a:p>
        </p:txBody>
      </p:sp>
      <p:sp>
        <p:nvSpPr>
          <p:cNvPr id="11" name="ZoneTexte 10"/>
          <p:cNvSpPr txBox="1"/>
          <p:nvPr/>
        </p:nvSpPr>
        <p:spPr>
          <a:xfrm>
            <a:off x="9067887" y="2672861"/>
            <a:ext cx="3004663" cy="1077218"/>
          </a:xfrm>
          <a:prstGeom prst="rect">
            <a:avLst/>
          </a:prstGeom>
          <a:solidFill>
            <a:schemeClr val="accent4"/>
          </a:solidFill>
        </p:spPr>
        <p:txBody>
          <a:bodyPr wrap="square" rtlCol="0">
            <a:spAutoFit/>
          </a:bodyPr>
          <a:lstStyle/>
          <a:p>
            <a:pPr algn="ctr"/>
            <a:r>
              <a:rPr lang="fr-FR" sz="3200" dirty="0" smtClean="0"/>
              <a:t>Disjoncteur DC pour coté DC</a:t>
            </a:r>
            <a:endParaRPr lang="fr-FR" sz="3200" dirty="0"/>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8890" y="3919245"/>
            <a:ext cx="3647828" cy="2735872"/>
          </a:xfrm>
          <a:prstGeom prst="rect">
            <a:avLst/>
          </a:prstGeom>
        </p:spPr>
      </p:pic>
      <p:pic>
        <p:nvPicPr>
          <p:cNvPr id="13" name="Image 12"/>
          <p:cNvPicPr>
            <a:picLocks noChangeAspect="1"/>
          </p:cNvPicPr>
          <p:nvPr/>
        </p:nvPicPr>
        <p:blipFill>
          <a:blip r:embed="rId7"/>
          <a:stretch>
            <a:fillRect/>
          </a:stretch>
        </p:blipFill>
        <p:spPr>
          <a:xfrm>
            <a:off x="0" y="3983647"/>
            <a:ext cx="2671470" cy="2671470"/>
          </a:xfrm>
          <a:prstGeom prst="rect">
            <a:avLst/>
          </a:prstGeom>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0767" y="3983646"/>
            <a:ext cx="2497090" cy="2497090"/>
          </a:xfrm>
          <a:prstGeom prst="rect">
            <a:avLst/>
          </a:prstGeom>
        </p:spPr>
      </p:pic>
    </p:spTree>
    <p:extLst>
      <p:ext uri="{BB962C8B-B14F-4D97-AF65-F5344CB8AC3E}">
        <p14:creationId xmlns:p14="http://schemas.microsoft.com/office/powerpoint/2010/main" val="3153332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
            <a:ext cx="2788356" cy="1122364"/>
            <a:chOff x="0" y="-1"/>
            <a:chExt cx="2788356" cy="1122364"/>
          </a:xfrm>
        </p:grpSpPr>
        <p:pic>
          <p:nvPicPr>
            <p:cNvPr id="3" name="Image 2"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4" name="Image 3"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5" name="Groupe 4"/>
          <p:cNvGrpSpPr/>
          <p:nvPr/>
        </p:nvGrpSpPr>
        <p:grpSpPr>
          <a:xfrm>
            <a:off x="9474343" y="0"/>
            <a:ext cx="2598207" cy="1354786"/>
            <a:chOff x="9474343" y="0"/>
            <a:chExt cx="2598207" cy="1354786"/>
          </a:xfrm>
        </p:grpSpPr>
        <p:pic>
          <p:nvPicPr>
            <p:cNvPr id="6" name="Image 5"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8" name="ZoneTexte 7"/>
          <p:cNvSpPr txBox="1"/>
          <p:nvPr/>
        </p:nvSpPr>
        <p:spPr>
          <a:xfrm>
            <a:off x="3291840" y="331742"/>
            <a:ext cx="5868436" cy="1200329"/>
          </a:xfrm>
          <a:prstGeom prst="rect">
            <a:avLst/>
          </a:prstGeom>
          <a:solidFill>
            <a:srgbClr val="00B050"/>
          </a:solidFill>
        </p:spPr>
        <p:txBody>
          <a:bodyPr wrap="square" rtlCol="0">
            <a:spAutoFit/>
          </a:bodyPr>
          <a:lstStyle/>
          <a:p>
            <a:pPr algn="ctr"/>
            <a:r>
              <a:rPr lang="fr-FR" sz="3600" b="1" dirty="0" smtClean="0"/>
              <a:t>Installation et Maintenance des Lampadaires solaires</a:t>
            </a:r>
            <a:endParaRPr lang="fr-FR" sz="3600" b="1" dirty="0"/>
          </a:p>
        </p:txBody>
      </p:sp>
      <p:sp>
        <p:nvSpPr>
          <p:cNvPr id="9" name="Rectangle 8"/>
          <p:cNvSpPr/>
          <p:nvPr/>
        </p:nvSpPr>
        <p:spPr>
          <a:xfrm>
            <a:off x="210552" y="1686613"/>
            <a:ext cx="4673074" cy="369332"/>
          </a:xfrm>
          <a:prstGeom prst="rect">
            <a:avLst/>
          </a:prstGeom>
          <a:ln>
            <a:solidFill>
              <a:schemeClr val="tx1"/>
            </a:solidFill>
          </a:ln>
        </p:spPr>
        <p:txBody>
          <a:bodyPr wrap="none">
            <a:spAutoFit/>
          </a:bodyPr>
          <a:lstStyle/>
          <a:p>
            <a:r>
              <a:rPr lang="fr-FR" b="1" dirty="0" smtClean="0">
                <a:latin typeface="Arial" panose="020B0604020202020204" pitchFamily="34" charset="0"/>
                <a:cs typeface="Arial" panose="020B0604020202020204" pitchFamily="34" charset="0"/>
              </a:rPr>
              <a:t>II, Maintenance des lampadaires Solaires</a:t>
            </a:r>
            <a:endParaRPr lang="fr-FR"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07DDE0A-3407-4288-83B3-43756F19D71C}"/>
              </a:ext>
            </a:extLst>
          </p:cNvPr>
          <p:cNvSpPr/>
          <p:nvPr/>
        </p:nvSpPr>
        <p:spPr>
          <a:xfrm>
            <a:off x="293037" y="2399137"/>
            <a:ext cx="11415743" cy="4154984"/>
          </a:xfrm>
          <a:prstGeom prst="rect">
            <a:avLst/>
          </a:prstGeom>
          <a:solidFill>
            <a:schemeClr val="accent2">
              <a:lumMod val="40000"/>
              <a:lumOff val="60000"/>
            </a:schemeClr>
          </a:solidFill>
        </p:spPr>
        <p:txBody>
          <a:bodyPr wrap="square">
            <a:spAutoFit/>
          </a:bodyPr>
          <a:lstStyle/>
          <a:p>
            <a:pPr algn="just"/>
            <a:r>
              <a:rPr lang="fr-FR" sz="2400" b="1" dirty="0">
                <a:ln>
                  <a:solidFill>
                    <a:schemeClr val="tx1"/>
                  </a:solidFill>
                </a:ln>
                <a:cs typeface="Arial" panose="020B0604020202020204" pitchFamily="34" charset="0"/>
              </a:rPr>
              <a:t>II.2/ Maintenance corrective des systèmes à stockage en dessous des modules PV</a:t>
            </a:r>
          </a:p>
          <a:p>
            <a:pPr marL="342900" lvl="0" indent="-342900">
              <a:buFont typeface="Wingdings" panose="05000000000000000000" pitchFamily="2" charset="2"/>
              <a:buChar char="§"/>
            </a:pPr>
            <a:r>
              <a:rPr lang="fr-FR" sz="2400" b="1" dirty="0"/>
              <a:t>Défaillances électriques</a:t>
            </a:r>
          </a:p>
          <a:p>
            <a:pPr lvl="0" algn="just"/>
            <a:r>
              <a:rPr lang="fr-FR" sz="2400" dirty="0"/>
              <a:t>Effectuer des vérifications du fonctionnement électrique et des mesures électriques pour discerner quels sont les composants qui présentent un comportement anormal et déterminer s’il faut effectuer une intervention de correction ou un échange des pièces impactées.  </a:t>
            </a:r>
          </a:p>
          <a:p>
            <a:pPr lvl="0"/>
            <a:r>
              <a:rPr lang="fr-FR" sz="2400" dirty="0"/>
              <a:t> </a:t>
            </a:r>
          </a:p>
          <a:p>
            <a:pPr marL="342900" lvl="0" indent="-342900">
              <a:buFont typeface="Wingdings" panose="05000000000000000000" pitchFamily="2" charset="2"/>
              <a:buChar char="§"/>
            </a:pPr>
            <a:r>
              <a:rPr lang="fr-FR" sz="2400" b="1" dirty="0"/>
              <a:t>Défaillances mécaniques</a:t>
            </a:r>
          </a:p>
          <a:p>
            <a:pPr lvl="0"/>
            <a:r>
              <a:rPr lang="fr-FR" sz="2400" dirty="0"/>
              <a:t>Effectuer l’analyse des composants mécaniques et signaler les composants qui présentent un comportement anormal et déterminer s’il faut effectuer une intervention de correction ou un échange des pièces impactées</a:t>
            </a:r>
          </a:p>
        </p:txBody>
      </p:sp>
    </p:spTree>
    <p:extLst>
      <p:ext uri="{BB962C8B-B14F-4D97-AF65-F5344CB8AC3E}">
        <p14:creationId xmlns:p14="http://schemas.microsoft.com/office/powerpoint/2010/main" val="325484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0453" y="489428"/>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152397" y="1524000"/>
            <a:ext cx="6871820" cy="461665"/>
          </a:xfrm>
          <a:prstGeom prst="rect">
            <a:avLst/>
          </a:prstGeom>
          <a:solidFill>
            <a:schemeClr val="accent4"/>
          </a:solidFill>
        </p:spPr>
        <p:txBody>
          <a:bodyPr wrap="square" rtlCol="0">
            <a:spAutoFit/>
          </a:bodyPr>
          <a:lstStyle/>
          <a:p>
            <a:r>
              <a:rPr lang="fr-FR" sz="2400" b="1" dirty="0" smtClean="0"/>
              <a:t>Protection contre les effets de la  foudre</a:t>
            </a:r>
            <a:endParaRPr lang="fr-FR" sz="2400" b="1" dirty="0"/>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7" y="2017816"/>
            <a:ext cx="5259060" cy="2945074"/>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1458" y="4584906"/>
            <a:ext cx="3807432" cy="2273094"/>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417" y="5056674"/>
            <a:ext cx="2562225" cy="1762125"/>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9011" y="1524000"/>
            <a:ext cx="3925481" cy="2988718"/>
          </a:xfrm>
          <a:prstGeom prst="rect">
            <a:avLst/>
          </a:prstGeom>
        </p:spPr>
      </p:pic>
    </p:spTree>
    <p:extLst>
      <p:ext uri="{BB962C8B-B14F-4D97-AF65-F5344CB8AC3E}">
        <p14:creationId xmlns:p14="http://schemas.microsoft.com/office/powerpoint/2010/main" val="1452654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0453" y="489428"/>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2065" y="1309816"/>
            <a:ext cx="5584834" cy="546726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397" y="1649392"/>
            <a:ext cx="5048436" cy="5116352"/>
          </a:xfrm>
          <a:prstGeom prst="rect">
            <a:avLst/>
          </a:prstGeom>
        </p:spPr>
      </p:pic>
    </p:spTree>
    <p:extLst>
      <p:ext uri="{BB962C8B-B14F-4D97-AF65-F5344CB8AC3E}">
        <p14:creationId xmlns:p14="http://schemas.microsoft.com/office/powerpoint/2010/main" val="3685526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0453" y="489428"/>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445478" y="1641231"/>
            <a:ext cx="6400800" cy="707886"/>
          </a:xfrm>
          <a:prstGeom prst="rect">
            <a:avLst/>
          </a:prstGeom>
          <a:solidFill>
            <a:schemeClr val="accent4"/>
          </a:solidFill>
        </p:spPr>
        <p:txBody>
          <a:bodyPr wrap="square" rtlCol="0">
            <a:spAutoFit/>
          </a:bodyPr>
          <a:lstStyle/>
          <a:p>
            <a:r>
              <a:rPr lang="fr-FR" sz="4000" b="1" dirty="0" smtClean="0"/>
              <a:t>Installation du Paratonnerre</a:t>
            </a:r>
            <a:endParaRPr lang="fr-FR" sz="4000" b="1" dirty="0"/>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478" y="2349117"/>
            <a:ext cx="6125430" cy="4448796"/>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3805" y="1806116"/>
            <a:ext cx="4334480" cy="4991797"/>
          </a:xfrm>
          <a:prstGeom prst="rect">
            <a:avLst/>
          </a:prstGeom>
        </p:spPr>
      </p:pic>
    </p:spTree>
    <p:extLst>
      <p:ext uri="{BB962C8B-B14F-4D97-AF65-F5344CB8AC3E}">
        <p14:creationId xmlns:p14="http://schemas.microsoft.com/office/powerpoint/2010/main" val="48523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0453" y="489428"/>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445478" y="1641231"/>
            <a:ext cx="6400800" cy="707886"/>
          </a:xfrm>
          <a:prstGeom prst="rect">
            <a:avLst/>
          </a:prstGeom>
          <a:solidFill>
            <a:schemeClr val="accent4"/>
          </a:solidFill>
        </p:spPr>
        <p:txBody>
          <a:bodyPr wrap="square" rtlCol="0">
            <a:spAutoFit/>
          </a:bodyPr>
          <a:lstStyle/>
          <a:p>
            <a:r>
              <a:rPr lang="fr-FR" sz="4000" b="1" dirty="0" smtClean="0"/>
              <a:t>Installation du Parafoudre DC</a:t>
            </a:r>
            <a:endParaRPr lang="fr-FR" sz="4000" b="1" dirty="0"/>
          </a:p>
        </p:txBody>
      </p:sp>
      <p:pic>
        <p:nvPicPr>
          <p:cNvPr id="10" name="Image 9"/>
          <p:cNvPicPr>
            <a:picLocks noChangeAspect="1"/>
          </p:cNvPicPr>
          <p:nvPr/>
        </p:nvPicPr>
        <p:blipFill rotWithShape="1">
          <a:blip r:embed="rId6">
            <a:extLst>
              <a:ext uri="{28A0092B-C50C-407E-A947-70E740481C1C}">
                <a14:useLocalDpi xmlns:a14="http://schemas.microsoft.com/office/drawing/2010/main" val="0"/>
              </a:ext>
            </a:extLst>
          </a:blip>
          <a:srcRect t="14481" b="14296"/>
          <a:stretch/>
        </p:blipFill>
        <p:spPr>
          <a:xfrm>
            <a:off x="445478" y="2501517"/>
            <a:ext cx="6116711" cy="4356483"/>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6659" y="2349117"/>
            <a:ext cx="3915368" cy="3915368"/>
          </a:xfrm>
          <a:prstGeom prst="rect">
            <a:avLst/>
          </a:prstGeom>
        </p:spPr>
      </p:pic>
    </p:spTree>
    <p:extLst>
      <p:ext uri="{BB962C8B-B14F-4D97-AF65-F5344CB8AC3E}">
        <p14:creationId xmlns:p14="http://schemas.microsoft.com/office/powerpoint/2010/main" val="198595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0453" y="489428"/>
            <a:ext cx="5868436" cy="646331"/>
          </a:xfrm>
          <a:prstGeom prst="rect">
            <a:avLst/>
          </a:prstGeom>
          <a:solidFill>
            <a:srgbClr val="00B050"/>
          </a:solidFill>
        </p:spPr>
        <p:txBody>
          <a:bodyPr wrap="square" rtlCol="0">
            <a:spAutoFit/>
          </a:bodyPr>
          <a:lstStyle/>
          <a:p>
            <a:pPr algn="ctr"/>
            <a:r>
              <a:rPr lang="fr-FR" sz="3600" b="1" dirty="0" smtClean="0"/>
              <a:t>SÉCURITÉ &amp; PROTECTION</a:t>
            </a:r>
            <a:endParaRPr lang="fr-FR" sz="3600" b="1" dirty="0"/>
          </a:p>
        </p:txBody>
      </p:sp>
      <p:grpSp>
        <p:nvGrpSpPr>
          <p:cNvPr id="3" name="Groupe 2"/>
          <p:cNvGrpSpPr/>
          <p:nvPr/>
        </p:nvGrpSpPr>
        <p:grpSpPr>
          <a:xfrm>
            <a:off x="152397" y="130626"/>
            <a:ext cx="2788356" cy="1122364"/>
            <a:chOff x="0" y="-1"/>
            <a:chExt cx="2788356" cy="1122364"/>
          </a:xfrm>
        </p:grpSpPr>
        <p:pic>
          <p:nvPicPr>
            <p:cNvPr id="4" name="Image 3" descr="D:\UNIVERSITE\logo ul\charte uL\logo ul bon\version numé\LOGO COULEUR TRANS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5920" cy="1122363"/>
            </a:xfrm>
            <a:prstGeom prst="rect">
              <a:avLst/>
            </a:prstGeom>
            <a:noFill/>
            <a:ln>
              <a:noFill/>
            </a:ln>
          </p:spPr>
        </p:pic>
        <p:pic>
          <p:nvPicPr>
            <p:cNvPr id="5" name="Image 4" descr="C:\Users\ensi\AppData\Local\Microsoft\Windows\Temporary Internet Files\Content.Word\IMG-20200722-WA0002.jpg"/>
            <p:cNvPicPr/>
            <p:nvPr/>
          </p:nvPicPr>
          <p:blipFill>
            <a:blip r:embed="rId3" cstate="print"/>
            <a:srcRect/>
            <a:stretch>
              <a:fillRect/>
            </a:stretch>
          </p:blipFill>
          <p:spPr bwMode="auto">
            <a:xfrm>
              <a:off x="1645920" y="-1"/>
              <a:ext cx="1142436" cy="1122363"/>
            </a:xfrm>
            <a:prstGeom prst="rect">
              <a:avLst/>
            </a:prstGeom>
            <a:noFill/>
            <a:ln w="9525">
              <a:noFill/>
              <a:miter lim="800000"/>
              <a:headEnd/>
              <a:tailEnd/>
            </a:ln>
          </p:spPr>
        </p:pic>
      </p:grpSp>
      <p:grpSp>
        <p:nvGrpSpPr>
          <p:cNvPr id="6" name="Groupe 5"/>
          <p:cNvGrpSpPr/>
          <p:nvPr/>
        </p:nvGrpSpPr>
        <p:grpSpPr>
          <a:xfrm>
            <a:off x="9474343" y="0"/>
            <a:ext cx="2598207" cy="1354786"/>
            <a:chOff x="9474343" y="0"/>
            <a:chExt cx="2598207" cy="1354786"/>
          </a:xfrm>
        </p:grpSpPr>
        <p:pic>
          <p:nvPicPr>
            <p:cNvPr id="7" name="Image 6" descr="D:\matthieu\CREFER\Screenshot_20190805-1901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21" y="44970"/>
              <a:ext cx="1308529" cy="130981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343" y="0"/>
              <a:ext cx="1396922" cy="1309816"/>
            </a:xfrm>
            <a:prstGeom prst="rect">
              <a:avLst/>
            </a:prstGeom>
          </p:spPr>
        </p:pic>
      </p:grpSp>
      <p:sp>
        <p:nvSpPr>
          <p:cNvPr id="9" name="ZoneTexte 8"/>
          <p:cNvSpPr txBox="1"/>
          <p:nvPr/>
        </p:nvSpPr>
        <p:spPr>
          <a:xfrm>
            <a:off x="445478" y="1641231"/>
            <a:ext cx="6400800" cy="707886"/>
          </a:xfrm>
          <a:prstGeom prst="rect">
            <a:avLst/>
          </a:prstGeom>
          <a:solidFill>
            <a:schemeClr val="accent4"/>
          </a:solidFill>
        </p:spPr>
        <p:txBody>
          <a:bodyPr wrap="square" rtlCol="0">
            <a:spAutoFit/>
          </a:bodyPr>
          <a:lstStyle/>
          <a:p>
            <a:r>
              <a:rPr lang="fr-FR" sz="4000" b="1" dirty="0" smtClean="0"/>
              <a:t>Installation du Parafoudre DC</a:t>
            </a:r>
            <a:endParaRPr lang="fr-FR" sz="4000" b="1" dirty="0"/>
          </a:p>
        </p:txBody>
      </p:sp>
      <p:pic>
        <p:nvPicPr>
          <p:cNvPr id="10" name="Image 9"/>
          <p:cNvPicPr>
            <a:picLocks noChangeAspect="1"/>
          </p:cNvPicPr>
          <p:nvPr/>
        </p:nvPicPr>
        <p:blipFill rotWithShape="1">
          <a:blip r:embed="rId6">
            <a:extLst>
              <a:ext uri="{28A0092B-C50C-407E-A947-70E740481C1C}">
                <a14:useLocalDpi xmlns:a14="http://schemas.microsoft.com/office/drawing/2010/main" val="0"/>
              </a:ext>
            </a:extLst>
          </a:blip>
          <a:srcRect l="13333" r="13641"/>
          <a:stretch/>
        </p:blipFill>
        <p:spPr>
          <a:xfrm>
            <a:off x="445478" y="2466346"/>
            <a:ext cx="5978768" cy="4366515"/>
          </a:xfrm>
          <a:prstGeom prst="rect">
            <a:avLst/>
          </a:prstGeom>
        </p:spPr>
      </p:pic>
    </p:spTree>
    <p:extLst>
      <p:ext uri="{BB962C8B-B14F-4D97-AF65-F5344CB8AC3E}">
        <p14:creationId xmlns:p14="http://schemas.microsoft.com/office/powerpoint/2010/main" val="228057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65702</TotalTime>
  <Words>2097</Words>
  <Application>Microsoft Office PowerPoint</Application>
  <PresentationFormat>Grand écran</PresentationFormat>
  <Paragraphs>295</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Calibri</vt:lpstr>
      <vt:lpstr>Calibri Light</vt:lpstr>
      <vt:lpstr>Cambria Math</vt:lpstr>
      <vt:lpstr>Courier New</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CERME</dc:title>
  <dc:creator>v</dc:creator>
  <cp:lastModifiedBy>HP</cp:lastModifiedBy>
  <cp:revision>155</cp:revision>
  <dcterms:created xsi:type="dcterms:W3CDTF">2021-08-26T06:09:13Z</dcterms:created>
  <dcterms:modified xsi:type="dcterms:W3CDTF">2023-11-21T09:33:58Z</dcterms:modified>
</cp:coreProperties>
</file>